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3" autoAdjust="0"/>
    <p:restoredTop sz="94579" autoAdjust="0"/>
  </p:normalViewPr>
  <p:slideViewPr>
    <p:cSldViewPr snapToGrid="0" snapToObjects="1">
      <p:cViewPr varScale="1">
        <p:scale>
          <a:sx n="115" d="100"/>
          <a:sy n="115" d="100"/>
        </p:scale>
        <p:origin x="17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86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3AD525C-9F82-4B0D-880D-A7AEC1BB96CD}" type="datetimeFigureOut">
              <a:rPr lang="en-US" smtClean="0"/>
              <a:t>2/12/26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1" y="4416111"/>
            <a:ext cx="5607038" cy="4182419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86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8D8249B3-8183-4C32-AA44-5F57FD78B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06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249B3-8183-4C32-AA44-5F57FD78BC8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811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94034-FFE6-4757-A935-B3776964DF9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246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7A470-133D-4D70-AB0E-B684EC6A5E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679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8903D-2CBA-4590-82B7-33A7B7E64A9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197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CB79F-504D-4FCC-AFF9-DAE4EFB363F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835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DAB66-14D6-49BB-BCA9-60DE7AE30FB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172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149F1-ED35-428C-80BF-251A8A972A3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185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DD548-FA3A-4E3D-B922-DF8181FEF4E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558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2B7EA-C23E-4555-9A29-30B3DDA0AA1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768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BCAF-AC5A-485C-96D5-864A783FF91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082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BB6EF-ED29-407A-8408-08B872E85CD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100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13340-7F12-4CF7-86C5-CD24B1A11B4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037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3EC6E5-C8BD-4DDE-B18B-498ED4F7717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975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handra.si.edu/photo/2026/kepler/animations.html" TargetMode="External"/><Relationship Id="rId5" Type="http://schemas.openxmlformats.org/officeDocument/2006/relationships/hyperlink" Target="https://chandra.si.edu/photo/2026/kepler/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5"/>
          <p:cNvSpPr txBox="1">
            <a:spLocks noChangeArrowheads="1"/>
          </p:cNvSpPr>
          <p:nvPr/>
        </p:nvSpPr>
        <p:spPr bwMode="auto">
          <a:xfrm>
            <a:off x="620976" y="806057"/>
            <a:ext cx="80116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Supernova Remnant Video From NASA's Chandra Is Decades in Making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r>
              <a:rPr lang="en-US" altLang="en-US" sz="4000" b="1" dirty="0"/>
              <a:t>Chandra Science Highlight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63482"/>
            <a:ext cx="990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6361671" y="6131781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+mn-lt"/>
              </a:rPr>
              <a:t>January 2026 </a:t>
            </a:r>
          </a:p>
        </p:txBody>
      </p:sp>
      <p:sp>
        <p:nvSpPr>
          <p:cNvPr id="2056" name="Rectangle 123"/>
          <p:cNvSpPr>
            <a:spLocks noChangeArrowheads="1"/>
          </p:cNvSpPr>
          <p:nvPr/>
        </p:nvSpPr>
        <p:spPr bwMode="auto">
          <a:xfrm>
            <a:off x="-2133600" y="23622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/>
              <a:t> </a:t>
            </a:r>
          </a:p>
        </p:txBody>
      </p:sp>
      <p:sp>
        <p:nvSpPr>
          <p:cNvPr id="2058" name="Rectangle 146"/>
          <p:cNvSpPr>
            <a:spLocks noChangeArrowheads="1"/>
          </p:cNvSpPr>
          <p:nvPr/>
        </p:nvSpPr>
        <p:spPr bwMode="auto">
          <a:xfrm>
            <a:off x="5416498" y="6604854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200" dirty="0"/>
          </a:p>
        </p:txBody>
      </p:sp>
      <p:sp>
        <p:nvSpPr>
          <p:cNvPr id="2060" name="Rectangle 155"/>
          <p:cNvSpPr>
            <a:spLocks noChangeArrowheads="1"/>
          </p:cNvSpPr>
          <p:nvPr/>
        </p:nvSpPr>
        <p:spPr bwMode="auto">
          <a:xfrm>
            <a:off x="5051213" y="5856684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1" name="Text Box 157"/>
          <p:cNvSpPr txBox="1">
            <a:spLocks noChangeArrowheads="1"/>
          </p:cNvSpPr>
          <p:nvPr/>
        </p:nvSpPr>
        <p:spPr bwMode="auto">
          <a:xfrm>
            <a:off x="0" y="7620000"/>
            <a:ext cx="5410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br>
              <a:rPr lang="en-US" dirty="0"/>
            </a:br>
            <a:endParaRPr lang="en-US" sz="1200" dirty="0"/>
          </a:p>
        </p:txBody>
      </p:sp>
      <p:sp>
        <p:nvSpPr>
          <p:cNvPr id="2062" name="Text Box 203"/>
          <p:cNvSpPr txBox="1">
            <a:spLocks noChangeArrowheads="1"/>
          </p:cNvSpPr>
          <p:nvPr/>
        </p:nvSpPr>
        <p:spPr bwMode="auto">
          <a:xfrm>
            <a:off x="2819400" y="7696200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0682" y="6095556"/>
            <a:ext cx="4381746" cy="60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The Chandra X-ray Center is operated for NASA by the Smithsonian Astrophysical Observatory</a:t>
            </a:r>
            <a:r>
              <a:rPr lang="en-US" b="1" dirty="0"/>
              <a:t> </a:t>
            </a:r>
          </a:p>
        </p:txBody>
      </p:sp>
      <p:pic>
        <p:nvPicPr>
          <p:cNvPr id="20" name="Picture 19" descr="logos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51213" y="6134026"/>
            <a:ext cx="1273387" cy="49774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58800" y="1379083"/>
            <a:ext cx="39116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A new X-ray video of Kepler’s Supernova Remnant by Chandra spanning two and a half decades has been released.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German astronomer Johannes Kepler was among those who saw the star’s explosion in 1604 A.D.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Today, astronomers know that this was a Type Ia supernova remnant from the thermonuclear explosion of a white dwarf.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This is the longest-spanning video of data ever released by Chandra, making it a remarkable tool in understanding these important objects. </a:t>
            </a:r>
          </a:p>
          <a:p>
            <a:pPr algn="just"/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Distance estimate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17,000 light-years from Earth</a:t>
            </a:r>
          </a:p>
          <a:p>
            <a:pPr algn="just"/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Credit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X-ray: NASA/CXC/SAO; Optical: Pan-STARRS; Image and video processing: NASA/CXC/SAO/N. Wolk and A. </a:t>
            </a:r>
            <a:r>
              <a:rPr lang="en-US" sz="10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Jubett</a:t>
            </a: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Instrument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ACIS</a:t>
            </a:r>
          </a:p>
          <a:p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Reference: 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J. Gassel et al., 2026, 247th AAS meeting </a:t>
            </a:r>
          </a:p>
          <a:p>
            <a:endParaRPr lang="en-US" sz="1000" b="1" dirty="0"/>
          </a:p>
          <a:p>
            <a:r>
              <a:rPr lang="en-US" sz="1000" b="1" dirty="0"/>
              <a:t>More information</a:t>
            </a:r>
            <a:r>
              <a:rPr lang="en-US" sz="1000" dirty="0"/>
              <a:t>: The detailed caption and other material are here: </a:t>
            </a:r>
            <a:r>
              <a:rPr lang="en-US" sz="1000" dirty="0">
                <a:hlinkClick r:id="rId5"/>
              </a:rPr>
              <a:t>https://chandra.si.edu/photo/2026/kepler/</a:t>
            </a:r>
            <a:endParaRPr lang="en-US" sz="1000" dirty="0"/>
          </a:p>
        </p:txBody>
      </p:sp>
      <p:sp>
        <p:nvSpPr>
          <p:cNvPr id="2065" name="TextBox 19"/>
          <p:cNvSpPr txBox="1">
            <a:spLocks noChangeArrowheads="1"/>
          </p:cNvSpPr>
          <p:nvPr/>
        </p:nvSpPr>
        <p:spPr bwMode="auto">
          <a:xfrm>
            <a:off x="4560847" y="4534592"/>
            <a:ext cx="4042317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10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A new video shows changes in Kepler’s Supernova Remnant using data from NASA’s Chandra X-ray Observatory captured over more than two and a half decades, with observations taken in 2000, 2004, 2006, 2014, and 2025. In this video, which is the longest-spanning one ever released by Chandra, X-rays (blue) from the telescope have been combined with an optical image (red, green, and blue) from Pan-STARRS. The image above shows a still from the video, and the video is available here: </a:t>
            </a:r>
            <a:r>
              <a:rPr lang="en-US" sz="1000" i="1" dirty="0">
                <a:ea typeface="MS Mincho" panose="02020609040205080304" pitchFamily="49" charset="-128"/>
                <a:cs typeface="Times New Roman" panose="02020603050405020304" pitchFamily="18" charset="0"/>
                <a:hlinkClick r:id="rId6"/>
              </a:rPr>
              <a:t>https://chandra.si.edu/photo/2026/kepler/animations.html</a:t>
            </a:r>
            <a:r>
              <a:rPr lang="en-US" sz="10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Picture 2" descr="A blue planet in space&#10;&#10;AI-generated content may be incorrect.">
            <a:extLst>
              <a:ext uri="{FF2B5EF4-FFF2-40B4-BE49-F238E27FC236}">
                <a16:creationId xmlns:a16="http://schemas.microsoft.com/office/drawing/2014/main" id="{CEA0F886-9A2B-F009-2B43-D3C9110400E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189" y="1272039"/>
            <a:ext cx="3225800" cy="3225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19428</TotalTime>
  <Words>309</Words>
  <Application>Microsoft Macintosh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Mincho</vt:lpstr>
      <vt:lpstr>Arial</vt:lpstr>
      <vt:lpstr>Calibri</vt:lpstr>
      <vt:lpstr>Cambria</vt:lpstr>
      <vt:lpstr>Times New Roman</vt:lpstr>
      <vt:lpstr>Office Theme</vt:lpstr>
      <vt:lpstr>Chandra Science Highlight</vt:lpstr>
    </vt:vector>
  </TitlesOfParts>
  <Company>smithsonian astrophysical obs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Chandra Science Highlights</dc:title>
  <dc:creator>psullivan</dc:creator>
  <cp:lastModifiedBy>Edmonds, Peter</cp:lastModifiedBy>
  <cp:revision>888</cp:revision>
  <cp:lastPrinted>2022-11-09T14:42:17Z</cp:lastPrinted>
  <dcterms:created xsi:type="dcterms:W3CDTF">2000-04-21T21:07:13Z</dcterms:created>
  <dcterms:modified xsi:type="dcterms:W3CDTF">2026-02-12T14:29:08Z</dcterms:modified>
</cp:coreProperties>
</file>