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60" r:id="rId1"/>
  </p:sldMasterIdLst>
  <p:notesMasterIdLst>
    <p:notesMasterId r:id="rId3"/>
  </p:notesMasterIdLst>
  <p:sldIdLst>
    <p:sldId id="256" r:id="rId2"/>
  </p:sldIdLst>
  <p:sldSz cx="9144000" cy="6858000" type="screen4x3"/>
  <p:notesSz cx="7010400" cy="92964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169" autoAdjust="0"/>
    <p:restoredTop sz="94578" autoAdjust="0"/>
  </p:normalViewPr>
  <p:slideViewPr>
    <p:cSldViewPr snapToGrid="0" snapToObjects="1">
      <p:cViewPr varScale="1">
        <p:scale>
          <a:sx n="89" d="100"/>
          <a:sy n="89" d="100"/>
        </p:scale>
        <p:origin x="24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E5D32E-DC74-C646-A3F2-7FB5B5367595}"/>
              </a:ext>
            </a:extLst>
          </p:cNvPr>
          <p:cNvSpPr>
            <a:spLocks noGrp="1"/>
          </p:cNvSpPr>
          <p:nvPr>
            <p:ph type="hdr" sz="quarter"/>
          </p:nvPr>
        </p:nvSpPr>
        <p:spPr>
          <a:xfrm>
            <a:off x="0" y="0"/>
            <a:ext cx="3036888" cy="463550"/>
          </a:xfrm>
          <a:prstGeom prst="rect">
            <a:avLst/>
          </a:prstGeom>
        </p:spPr>
        <p:txBody>
          <a:bodyPr vert="horz" lIns="92226" tIns="46113" rIns="92226" bIns="46113" rtlCol="0"/>
          <a:lstStyle>
            <a:lvl1pPr algn="l">
              <a:defRPr sz="1200" dirty="0"/>
            </a:lvl1pPr>
          </a:lstStyle>
          <a:p>
            <a:pPr>
              <a:defRPr/>
            </a:pPr>
            <a:endParaRPr lang="en-US"/>
          </a:p>
        </p:txBody>
      </p:sp>
      <p:sp>
        <p:nvSpPr>
          <p:cNvPr id="3" name="Date Placeholder 2">
            <a:extLst>
              <a:ext uri="{FF2B5EF4-FFF2-40B4-BE49-F238E27FC236}">
                <a16:creationId xmlns:a16="http://schemas.microsoft.com/office/drawing/2014/main" id="{F486F241-E376-D649-96EE-9B08535A2E71}"/>
              </a:ext>
            </a:extLst>
          </p:cNvPr>
          <p:cNvSpPr>
            <a:spLocks noGrp="1"/>
          </p:cNvSpPr>
          <p:nvPr>
            <p:ph type="dt" idx="1"/>
          </p:nvPr>
        </p:nvSpPr>
        <p:spPr>
          <a:xfrm>
            <a:off x="3971925" y="0"/>
            <a:ext cx="3036888" cy="463550"/>
          </a:xfrm>
          <a:prstGeom prst="rect">
            <a:avLst/>
          </a:prstGeom>
        </p:spPr>
        <p:txBody>
          <a:bodyPr vert="horz" lIns="92226" tIns="46113" rIns="92226" bIns="46113" rtlCol="0"/>
          <a:lstStyle>
            <a:lvl1pPr algn="r">
              <a:defRPr sz="1200" smtClean="0"/>
            </a:lvl1pPr>
          </a:lstStyle>
          <a:p>
            <a:pPr>
              <a:defRPr/>
            </a:pPr>
            <a:fld id="{9B56923E-9BBA-694F-ADC1-B376FDC8B709}" type="datetimeFigureOut">
              <a:rPr lang="en-US"/>
              <a:pPr>
                <a:defRPr/>
              </a:pPr>
              <a:t>1/15/26</a:t>
            </a:fld>
            <a:endParaRPr lang="en-US" dirty="0"/>
          </a:p>
        </p:txBody>
      </p:sp>
      <p:sp>
        <p:nvSpPr>
          <p:cNvPr id="4" name="Slide Image Placeholder 3">
            <a:extLst>
              <a:ext uri="{FF2B5EF4-FFF2-40B4-BE49-F238E27FC236}">
                <a16:creationId xmlns:a16="http://schemas.microsoft.com/office/drawing/2014/main" id="{14470278-EBEC-A647-95DF-87BF8247FA01}"/>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226" tIns="46113" rIns="92226" bIns="46113" rtlCol="0" anchor="ctr"/>
          <a:lstStyle/>
          <a:p>
            <a:pPr lvl="0"/>
            <a:endParaRPr lang="en-US" noProof="0" dirty="0"/>
          </a:p>
        </p:txBody>
      </p:sp>
      <p:sp>
        <p:nvSpPr>
          <p:cNvPr id="5" name="Notes Placeholder 4">
            <a:extLst>
              <a:ext uri="{FF2B5EF4-FFF2-40B4-BE49-F238E27FC236}">
                <a16:creationId xmlns:a16="http://schemas.microsoft.com/office/drawing/2014/main" id="{24A46B6F-A107-864B-A5AB-6C6441EF8A07}"/>
              </a:ext>
            </a:extLst>
          </p:cNvPr>
          <p:cNvSpPr>
            <a:spLocks noGrp="1"/>
          </p:cNvSpPr>
          <p:nvPr>
            <p:ph type="body" sz="quarter" idx="3"/>
          </p:nvPr>
        </p:nvSpPr>
        <p:spPr>
          <a:xfrm>
            <a:off x="701675" y="4416425"/>
            <a:ext cx="5607050" cy="4181475"/>
          </a:xfrm>
          <a:prstGeom prst="rect">
            <a:avLst/>
          </a:prstGeom>
        </p:spPr>
        <p:txBody>
          <a:bodyPr vert="horz" lIns="92226" tIns="46113" rIns="92226" bIns="4611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4BC3E20-F675-0541-AABD-8A4FEBA277C6}"/>
              </a:ext>
            </a:extLst>
          </p:cNvPr>
          <p:cNvSpPr>
            <a:spLocks noGrp="1"/>
          </p:cNvSpPr>
          <p:nvPr>
            <p:ph type="ftr" sz="quarter" idx="4"/>
          </p:nvPr>
        </p:nvSpPr>
        <p:spPr>
          <a:xfrm>
            <a:off x="0" y="8831263"/>
            <a:ext cx="3036888" cy="463550"/>
          </a:xfrm>
          <a:prstGeom prst="rect">
            <a:avLst/>
          </a:prstGeom>
        </p:spPr>
        <p:txBody>
          <a:bodyPr vert="horz" lIns="92226" tIns="46113" rIns="92226" bIns="46113" rtlCol="0" anchor="b"/>
          <a:lstStyle>
            <a:lvl1pPr algn="l">
              <a:defRPr sz="1200" dirty="0"/>
            </a:lvl1pPr>
          </a:lstStyle>
          <a:p>
            <a:pPr>
              <a:defRPr/>
            </a:pPr>
            <a:endParaRPr lang="en-US"/>
          </a:p>
        </p:txBody>
      </p:sp>
      <p:sp>
        <p:nvSpPr>
          <p:cNvPr id="7" name="Slide Number Placeholder 6">
            <a:extLst>
              <a:ext uri="{FF2B5EF4-FFF2-40B4-BE49-F238E27FC236}">
                <a16:creationId xmlns:a16="http://schemas.microsoft.com/office/drawing/2014/main" id="{910DB499-21C5-074D-B461-966412379C9D}"/>
              </a:ext>
            </a:extLst>
          </p:cNvPr>
          <p:cNvSpPr>
            <a:spLocks noGrp="1"/>
          </p:cNvSpPr>
          <p:nvPr>
            <p:ph type="sldNum" sz="quarter" idx="5"/>
          </p:nvPr>
        </p:nvSpPr>
        <p:spPr>
          <a:xfrm>
            <a:off x="3971925" y="8831263"/>
            <a:ext cx="3036888" cy="463550"/>
          </a:xfrm>
          <a:prstGeom prst="rect">
            <a:avLst/>
          </a:prstGeom>
        </p:spPr>
        <p:txBody>
          <a:bodyPr vert="horz" lIns="92226" tIns="46113" rIns="92226" bIns="46113" rtlCol="0" anchor="b"/>
          <a:lstStyle>
            <a:lvl1pPr algn="r">
              <a:defRPr sz="1200" smtClean="0"/>
            </a:lvl1pPr>
          </a:lstStyle>
          <a:p>
            <a:pPr>
              <a:defRPr/>
            </a:pPr>
            <a:fld id="{1B68B8BC-C5A7-8946-83AF-95436FFA4D2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a:extLst>
              <a:ext uri="{FF2B5EF4-FFF2-40B4-BE49-F238E27FC236}">
                <a16:creationId xmlns:a16="http://schemas.microsoft.com/office/drawing/2014/main" id="{821337B7-78CF-AC42-BC43-4932715FA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Notes Placeholder 2">
            <a:extLst>
              <a:ext uri="{FF2B5EF4-FFF2-40B4-BE49-F238E27FC236}">
                <a16:creationId xmlns:a16="http://schemas.microsoft.com/office/drawing/2014/main" id="{713F16C7-16D5-4F4B-943E-5C461456DB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099" name="Slide Number Placeholder 3">
            <a:extLst>
              <a:ext uri="{FF2B5EF4-FFF2-40B4-BE49-F238E27FC236}">
                <a16:creationId xmlns:a16="http://schemas.microsoft.com/office/drawing/2014/main" id="{FA50D5F1-1D94-874B-A4DF-086F000044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D5B18959-15AC-2C4A-A922-DB18C5A5ADF9}"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5F78112-8592-4946-8B32-4459AC396F8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7514E50-C032-7849-B039-AA20F12934E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CA8C9C6-CA9D-C04E-8A17-5FD994BA0E4B}"/>
              </a:ext>
            </a:extLst>
          </p:cNvPr>
          <p:cNvSpPr>
            <a:spLocks noGrp="1"/>
          </p:cNvSpPr>
          <p:nvPr>
            <p:ph type="sldNum" sz="quarter" idx="12"/>
          </p:nvPr>
        </p:nvSpPr>
        <p:spPr/>
        <p:txBody>
          <a:bodyPr/>
          <a:lstStyle>
            <a:lvl1pPr>
              <a:defRPr/>
            </a:lvl1pPr>
          </a:lstStyle>
          <a:p>
            <a:pPr>
              <a:defRPr/>
            </a:pPr>
            <a:fld id="{D159C5B1-96F9-3F4F-87A7-AB03E66952C9}" type="slidenum">
              <a:rPr lang="en-US" altLang="en-US"/>
              <a:pPr>
                <a:defRPr/>
              </a:pPr>
              <a:t>‹#›</a:t>
            </a:fld>
            <a:endParaRPr lang="en-US" altLang="en-US" dirty="0"/>
          </a:p>
        </p:txBody>
      </p:sp>
    </p:spTree>
    <p:extLst>
      <p:ext uri="{BB962C8B-B14F-4D97-AF65-F5344CB8AC3E}">
        <p14:creationId xmlns:p14="http://schemas.microsoft.com/office/powerpoint/2010/main" val="344932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C13CA-DB92-8746-875F-55EC224A30D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62A2377-4D01-D94C-BCEF-C7BA6D900CE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FF3C54F-378F-C74A-944D-8D7B73C3AF34}"/>
              </a:ext>
            </a:extLst>
          </p:cNvPr>
          <p:cNvSpPr>
            <a:spLocks noGrp="1"/>
          </p:cNvSpPr>
          <p:nvPr>
            <p:ph type="sldNum" sz="quarter" idx="12"/>
          </p:nvPr>
        </p:nvSpPr>
        <p:spPr/>
        <p:txBody>
          <a:bodyPr/>
          <a:lstStyle>
            <a:lvl1pPr>
              <a:defRPr/>
            </a:lvl1pPr>
          </a:lstStyle>
          <a:p>
            <a:pPr>
              <a:defRPr/>
            </a:pPr>
            <a:fld id="{92D9DD69-1379-0F4C-87F8-7DFB6B4C47BE}" type="slidenum">
              <a:rPr lang="en-US" altLang="en-US"/>
              <a:pPr>
                <a:defRPr/>
              </a:pPr>
              <a:t>‹#›</a:t>
            </a:fld>
            <a:endParaRPr lang="en-US" altLang="en-US" dirty="0"/>
          </a:p>
        </p:txBody>
      </p:sp>
    </p:spTree>
    <p:extLst>
      <p:ext uri="{BB962C8B-B14F-4D97-AF65-F5344CB8AC3E}">
        <p14:creationId xmlns:p14="http://schemas.microsoft.com/office/powerpoint/2010/main" val="137685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3D9CA-0141-D943-BDF9-E1D39008AA5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F3F053E-B67C-0A41-970C-039DF3C11B9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04D75E8-9E06-3849-B855-A437782A25A3}"/>
              </a:ext>
            </a:extLst>
          </p:cNvPr>
          <p:cNvSpPr>
            <a:spLocks noGrp="1"/>
          </p:cNvSpPr>
          <p:nvPr>
            <p:ph type="sldNum" sz="quarter" idx="12"/>
          </p:nvPr>
        </p:nvSpPr>
        <p:spPr/>
        <p:txBody>
          <a:bodyPr/>
          <a:lstStyle>
            <a:lvl1pPr>
              <a:defRPr/>
            </a:lvl1pPr>
          </a:lstStyle>
          <a:p>
            <a:pPr>
              <a:defRPr/>
            </a:pPr>
            <a:fld id="{17F2CA1E-BDCE-E841-BC6F-35203B79A55B}" type="slidenum">
              <a:rPr lang="en-US" altLang="en-US"/>
              <a:pPr>
                <a:defRPr/>
              </a:pPr>
              <a:t>‹#›</a:t>
            </a:fld>
            <a:endParaRPr lang="en-US" altLang="en-US" dirty="0"/>
          </a:p>
        </p:txBody>
      </p:sp>
    </p:spTree>
    <p:extLst>
      <p:ext uri="{BB962C8B-B14F-4D97-AF65-F5344CB8AC3E}">
        <p14:creationId xmlns:p14="http://schemas.microsoft.com/office/powerpoint/2010/main" val="88303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43150-D36B-464B-8E60-864F76DAC9F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D8D6E80-7D56-DD40-8391-B18A8039FF2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6F40EC0-D898-1445-86C3-EAD8545337FB}"/>
              </a:ext>
            </a:extLst>
          </p:cNvPr>
          <p:cNvSpPr>
            <a:spLocks noGrp="1"/>
          </p:cNvSpPr>
          <p:nvPr>
            <p:ph type="sldNum" sz="quarter" idx="12"/>
          </p:nvPr>
        </p:nvSpPr>
        <p:spPr/>
        <p:txBody>
          <a:bodyPr/>
          <a:lstStyle>
            <a:lvl1pPr>
              <a:defRPr/>
            </a:lvl1pPr>
          </a:lstStyle>
          <a:p>
            <a:pPr>
              <a:defRPr/>
            </a:pPr>
            <a:fld id="{2E667FBB-C674-2045-A4CB-CC37035ECAB3}" type="slidenum">
              <a:rPr lang="en-US" altLang="en-US"/>
              <a:pPr>
                <a:defRPr/>
              </a:pPr>
              <a:t>‹#›</a:t>
            </a:fld>
            <a:endParaRPr lang="en-US" altLang="en-US" dirty="0"/>
          </a:p>
        </p:txBody>
      </p:sp>
    </p:spTree>
    <p:extLst>
      <p:ext uri="{BB962C8B-B14F-4D97-AF65-F5344CB8AC3E}">
        <p14:creationId xmlns:p14="http://schemas.microsoft.com/office/powerpoint/2010/main" val="4770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156FBC-6E01-CD41-B22D-F8E7344482D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015E5AA-0934-7447-887D-6EB3F8BACA1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EB825F4-3B79-CB4A-A040-DB14F7D2B77C}"/>
              </a:ext>
            </a:extLst>
          </p:cNvPr>
          <p:cNvSpPr>
            <a:spLocks noGrp="1"/>
          </p:cNvSpPr>
          <p:nvPr>
            <p:ph type="sldNum" sz="quarter" idx="12"/>
          </p:nvPr>
        </p:nvSpPr>
        <p:spPr/>
        <p:txBody>
          <a:bodyPr/>
          <a:lstStyle>
            <a:lvl1pPr>
              <a:defRPr/>
            </a:lvl1pPr>
          </a:lstStyle>
          <a:p>
            <a:pPr>
              <a:defRPr/>
            </a:pPr>
            <a:fld id="{7A54BEDB-C4AB-084E-BB04-0BDCC6DD7E25}" type="slidenum">
              <a:rPr lang="en-US" altLang="en-US"/>
              <a:pPr>
                <a:defRPr/>
              </a:pPr>
              <a:t>‹#›</a:t>
            </a:fld>
            <a:endParaRPr lang="en-US" altLang="en-US" dirty="0"/>
          </a:p>
        </p:txBody>
      </p:sp>
    </p:spTree>
    <p:extLst>
      <p:ext uri="{BB962C8B-B14F-4D97-AF65-F5344CB8AC3E}">
        <p14:creationId xmlns:p14="http://schemas.microsoft.com/office/powerpoint/2010/main" val="366105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9246532-729C-DF4C-9B3E-986FA837C04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53AF2D2-5953-0141-8DD3-B64CB9484C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55E910C-9859-8C4A-87E7-754E377E289F}"/>
              </a:ext>
            </a:extLst>
          </p:cNvPr>
          <p:cNvSpPr>
            <a:spLocks noGrp="1"/>
          </p:cNvSpPr>
          <p:nvPr>
            <p:ph type="sldNum" sz="quarter" idx="12"/>
          </p:nvPr>
        </p:nvSpPr>
        <p:spPr/>
        <p:txBody>
          <a:bodyPr/>
          <a:lstStyle>
            <a:lvl1pPr>
              <a:defRPr/>
            </a:lvl1pPr>
          </a:lstStyle>
          <a:p>
            <a:pPr>
              <a:defRPr/>
            </a:pPr>
            <a:fld id="{7DC95B57-7CF7-F747-B023-8DE0CEA3D0D1}" type="slidenum">
              <a:rPr lang="en-US" altLang="en-US"/>
              <a:pPr>
                <a:defRPr/>
              </a:pPr>
              <a:t>‹#›</a:t>
            </a:fld>
            <a:endParaRPr lang="en-US" altLang="en-US" dirty="0"/>
          </a:p>
        </p:txBody>
      </p:sp>
    </p:spTree>
    <p:extLst>
      <p:ext uri="{BB962C8B-B14F-4D97-AF65-F5344CB8AC3E}">
        <p14:creationId xmlns:p14="http://schemas.microsoft.com/office/powerpoint/2010/main" val="105337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F887C1F-13A3-B24E-963C-A06BD1BA2EF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7159269C-802D-0D41-BB18-0737CEC0EB0F}"/>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E2129661-DF6D-8742-A182-AC3744E61625}"/>
              </a:ext>
            </a:extLst>
          </p:cNvPr>
          <p:cNvSpPr>
            <a:spLocks noGrp="1"/>
          </p:cNvSpPr>
          <p:nvPr>
            <p:ph type="sldNum" sz="quarter" idx="12"/>
          </p:nvPr>
        </p:nvSpPr>
        <p:spPr/>
        <p:txBody>
          <a:bodyPr/>
          <a:lstStyle>
            <a:lvl1pPr>
              <a:defRPr/>
            </a:lvl1pPr>
          </a:lstStyle>
          <a:p>
            <a:pPr>
              <a:defRPr/>
            </a:pPr>
            <a:fld id="{D8EDB232-2C79-DF46-9153-52EB354AFF9B}" type="slidenum">
              <a:rPr lang="en-US" altLang="en-US"/>
              <a:pPr>
                <a:defRPr/>
              </a:pPr>
              <a:t>‹#›</a:t>
            </a:fld>
            <a:endParaRPr lang="en-US" altLang="en-US" dirty="0"/>
          </a:p>
        </p:txBody>
      </p:sp>
    </p:spTree>
    <p:extLst>
      <p:ext uri="{BB962C8B-B14F-4D97-AF65-F5344CB8AC3E}">
        <p14:creationId xmlns:p14="http://schemas.microsoft.com/office/powerpoint/2010/main" val="6270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FDABFE3-EF7F-0E4A-902F-D9C83425B4A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3E5201C-53B0-4548-A2DC-E5D7ED8A100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E2AA933-7F8C-7545-B372-7A2CF03A4791}"/>
              </a:ext>
            </a:extLst>
          </p:cNvPr>
          <p:cNvSpPr>
            <a:spLocks noGrp="1"/>
          </p:cNvSpPr>
          <p:nvPr>
            <p:ph type="sldNum" sz="quarter" idx="12"/>
          </p:nvPr>
        </p:nvSpPr>
        <p:spPr/>
        <p:txBody>
          <a:bodyPr/>
          <a:lstStyle>
            <a:lvl1pPr>
              <a:defRPr/>
            </a:lvl1pPr>
          </a:lstStyle>
          <a:p>
            <a:pPr>
              <a:defRPr/>
            </a:pPr>
            <a:fld id="{8D74AF80-D48D-3C45-9E08-C079FE7C0870}" type="slidenum">
              <a:rPr lang="en-US" altLang="en-US"/>
              <a:pPr>
                <a:defRPr/>
              </a:pPr>
              <a:t>‹#›</a:t>
            </a:fld>
            <a:endParaRPr lang="en-US" altLang="en-US" dirty="0"/>
          </a:p>
        </p:txBody>
      </p:sp>
    </p:spTree>
    <p:extLst>
      <p:ext uri="{BB962C8B-B14F-4D97-AF65-F5344CB8AC3E}">
        <p14:creationId xmlns:p14="http://schemas.microsoft.com/office/powerpoint/2010/main" val="341618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9B3B2F-E2BD-BD40-9070-4EF5617F75E7}"/>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57F18B0B-8D52-7044-BE3B-9B5AD80466C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0D5F053-D269-F346-83FD-B455771A7EFA}"/>
              </a:ext>
            </a:extLst>
          </p:cNvPr>
          <p:cNvSpPr>
            <a:spLocks noGrp="1"/>
          </p:cNvSpPr>
          <p:nvPr>
            <p:ph type="sldNum" sz="quarter" idx="12"/>
          </p:nvPr>
        </p:nvSpPr>
        <p:spPr/>
        <p:txBody>
          <a:bodyPr/>
          <a:lstStyle>
            <a:lvl1pPr>
              <a:defRPr/>
            </a:lvl1pPr>
          </a:lstStyle>
          <a:p>
            <a:pPr>
              <a:defRPr/>
            </a:pPr>
            <a:fld id="{8E55054D-88F4-DB4F-9642-7D442685D76F}" type="slidenum">
              <a:rPr lang="en-US" altLang="en-US"/>
              <a:pPr>
                <a:defRPr/>
              </a:pPr>
              <a:t>‹#›</a:t>
            </a:fld>
            <a:endParaRPr lang="en-US" altLang="en-US" dirty="0"/>
          </a:p>
        </p:txBody>
      </p:sp>
    </p:spTree>
    <p:extLst>
      <p:ext uri="{BB962C8B-B14F-4D97-AF65-F5344CB8AC3E}">
        <p14:creationId xmlns:p14="http://schemas.microsoft.com/office/powerpoint/2010/main" val="317283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A689531-5B4A-A940-913A-349A3A5D517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4391E02F-E7EC-1F4A-B69A-0060AB4ABE7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540C582-2E5D-654F-9F7E-C3430A5C3E39}"/>
              </a:ext>
            </a:extLst>
          </p:cNvPr>
          <p:cNvSpPr>
            <a:spLocks noGrp="1"/>
          </p:cNvSpPr>
          <p:nvPr>
            <p:ph type="sldNum" sz="quarter" idx="12"/>
          </p:nvPr>
        </p:nvSpPr>
        <p:spPr/>
        <p:txBody>
          <a:bodyPr/>
          <a:lstStyle>
            <a:lvl1pPr>
              <a:defRPr/>
            </a:lvl1pPr>
          </a:lstStyle>
          <a:p>
            <a:pPr>
              <a:defRPr/>
            </a:pPr>
            <a:fld id="{B471E10A-F070-9144-BADA-FF7F94B148C2}" type="slidenum">
              <a:rPr lang="en-US" altLang="en-US"/>
              <a:pPr>
                <a:defRPr/>
              </a:pPr>
              <a:t>‹#›</a:t>
            </a:fld>
            <a:endParaRPr lang="en-US" altLang="en-US" dirty="0"/>
          </a:p>
        </p:txBody>
      </p:sp>
    </p:spTree>
    <p:extLst>
      <p:ext uri="{BB962C8B-B14F-4D97-AF65-F5344CB8AC3E}">
        <p14:creationId xmlns:p14="http://schemas.microsoft.com/office/powerpoint/2010/main" val="136035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A40842-5858-F241-BDBB-DAA4CDA49A1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6B57073-3B75-B340-AF53-B7016039FAF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2B435E3-A41A-0D48-AEC6-3C9E4FB06E8C}"/>
              </a:ext>
            </a:extLst>
          </p:cNvPr>
          <p:cNvSpPr>
            <a:spLocks noGrp="1"/>
          </p:cNvSpPr>
          <p:nvPr>
            <p:ph type="sldNum" sz="quarter" idx="12"/>
          </p:nvPr>
        </p:nvSpPr>
        <p:spPr/>
        <p:txBody>
          <a:bodyPr/>
          <a:lstStyle>
            <a:lvl1pPr>
              <a:defRPr/>
            </a:lvl1pPr>
          </a:lstStyle>
          <a:p>
            <a:pPr>
              <a:defRPr/>
            </a:pPr>
            <a:fld id="{1E7ADF8C-D539-B741-946A-A0AAF1F58A8B}" type="slidenum">
              <a:rPr lang="en-US" altLang="en-US"/>
              <a:pPr>
                <a:defRPr/>
              </a:pPr>
              <a:t>‹#›</a:t>
            </a:fld>
            <a:endParaRPr lang="en-US" altLang="en-US" dirty="0"/>
          </a:p>
        </p:txBody>
      </p:sp>
    </p:spTree>
    <p:extLst>
      <p:ext uri="{BB962C8B-B14F-4D97-AF65-F5344CB8AC3E}">
        <p14:creationId xmlns:p14="http://schemas.microsoft.com/office/powerpoint/2010/main" val="261651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2D6905-56B8-DF42-857F-4B55AF568C8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2E2185C-D662-CE4C-9BF0-16715DC6BD9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4279BB7-6F64-9647-80D0-9A412CB8271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1B610C74-C126-CD47-AF39-04F60FFEA5C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9D0A1CA3-FE4D-6B4B-8DA2-4565B9364A42}"/>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DA4A549-1180-A74B-9A21-F618A508E12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ui.adsabs.harvard.edu/abs/2025NatAs.tmp..210S/abstract" TargetMode="Externa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65">
            <a:extLst>
              <a:ext uri="{FF2B5EF4-FFF2-40B4-BE49-F238E27FC236}">
                <a16:creationId xmlns:a16="http://schemas.microsoft.com/office/drawing/2014/main" id="{D6025823-1A69-0C46-8F7D-CDA19D545307}"/>
              </a:ext>
            </a:extLst>
          </p:cNvPr>
          <p:cNvSpPr txBox="1">
            <a:spLocks noChangeArrowheads="1"/>
          </p:cNvSpPr>
          <p:nvPr/>
        </p:nvSpPr>
        <p:spPr bwMode="auto">
          <a:xfrm>
            <a:off x="620713" y="742950"/>
            <a:ext cx="801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en-US" altLang="en-US" sz="1800" b="1">
                <a:latin typeface="Cambria" panose="02040503050406030204" pitchFamily="18" charset="0"/>
                <a:ea typeface="MS Mincho" panose="02020609040205080304" pitchFamily="49" charset="-128"/>
                <a:cs typeface="Times New Roman" panose="02020603050405020304" pitchFamily="18" charset="0"/>
              </a:rPr>
              <a:t> 25 Years of Groundbreaking Discoveries with Chandra</a:t>
            </a:r>
          </a:p>
        </p:txBody>
      </p:sp>
      <p:sp>
        <p:nvSpPr>
          <p:cNvPr id="3074" name="Rectangle 2">
            <a:extLst>
              <a:ext uri="{FF2B5EF4-FFF2-40B4-BE49-F238E27FC236}">
                <a16:creationId xmlns:a16="http://schemas.microsoft.com/office/drawing/2014/main" id="{7D82E6A5-7260-684E-9800-E61AAC87E1CF}"/>
              </a:ext>
            </a:extLst>
          </p:cNvPr>
          <p:cNvSpPr>
            <a:spLocks noGrp="1" noChangeArrowheads="1"/>
          </p:cNvSpPr>
          <p:nvPr>
            <p:ph type="title"/>
          </p:nvPr>
        </p:nvSpPr>
        <p:spPr>
          <a:xfrm>
            <a:off x="685800" y="76200"/>
            <a:ext cx="7772400" cy="762000"/>
          </a:xfrm>
        </p:spPr>
        <p:txBody>
          <a:bodyPr/>
          <a:lstStyle/>
          <a:p>
            <a:r>
              <a:rPr lang="en-US" altLang="en-US" sz="4000" b="1"/>
              <a:t>Chandra Science Highlight</a:t>
            </a:r>
          </a:p>
        </p:txBody>
      </p:sp>
      <p:pic>
        <p:nvPicPr>
          <p:cNvPr id="3075" name="Picture 4">
            <a:extLst>
              <a:ext uri="{FF2B5EF4-FFF2-40B4-BE49-F238E27FC236}">
                <a16:creationId xmlns:a16="http://schemas.microsoft.com/office/drawing/2014/main" id="{6E0FDC63-C7DA-E542-8D4A-4FE418D25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3513"/>
            <a:ext cx="9906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8">
            <a:extLst>
              <a:ext uri="{FF2B5EF4-FFF2-40B4-BE49-F238E27FC236}">
                <a16:creationId xmlns:a16="http://schemas.microsoft.com/office/drawing/2014/main" id="{E7F4B57E-0BE2-B341-AD80-67115941B42D}"/>
              </a:ext>
            </a:extLst>
          </p:cNvPr>
          <p:cNvSpPr txBox="1">
            <a:spLocks noChangeArrowheads="1"/>
          </p:cNvSpPr>
          <p:nvPr/>
        </p:nvSpPr>
        <p:spPr bwMode="auto">
          <a:xfrm>
            <a:off x="6361113" y="6218238"/>
            <a:ext cx="2362200" cy="460375"/>
          </a:xfrm>
          <a:prstGeom prst="rect">
            <a:avLst/>
          </a:prstGeom>
          <a:noFill/>
          <a:ln w="9525">
            <a:noFill/>
            <a:miter lim="800000"/>
            <a:headEnd/>
            <a:tailEnd/>
          </a:ln>
        </p:spPr>
        <p:txBody>
          <a:bodyPr>
            <a:spAutoFit/>
          </a:bodyPr>
          <a:lstStyle/>
          <a:p>
            <a:pPr>
              <a:spcBef>
                <a:spcPct val="50000"/>
              </a:spcBef>
              <a:defRPr/>
            </a:pPr>
            <a:r>
              <a:rPr lang="en-US" altLang="en-US" sz="2400" b="1" dirty="0">
                <a:latin typeface="+mn-lt"/>
              </a:rPr>
              <a:t>October 2025 </a:t>
            </a:r>
          </a:p>
        </p:txBody>
      </p:sp>
      <p:sp>
        <p:nvSpPr>
          <p:cNvPr id="3077" name="Rectangle 155">
            <a:extLst>
              <a:ext uri="{FF2B5EF4-FFF2-40B4-BE49-F238E27FC236}">
                <a16:creationId xmlns:a16="http://schemas.microsoft.com/office/drawing/2014/main" id="{075D8AAB-DBC0-CF49-9412-6A674C68937F}"/>
              </a:ext>
            </a:extLst>
          </p:cNvPr>
          <p:cNvSpPr>
            <a:spLocks noChangeArrowheads="1"/>
          </p:cNvSpPr>
          <p:nvPr/>
        </p:nvSpPr>
        <p:spPr bwMode="auto">
          <a:xfrm>
            <a:off x="5051425" y="5856288"/>
            <a:ext cx="358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endParaRPr lang="en-US" altLang="en-US"/>
          </a:p>
        </p:txBody>
      </p:sp>
      <p:sp>
        <p:nvSpPr>
          <p:cNvPr id="3078" name="TextBox 3">
            <a:extLst>
              <a:ext uri="{FF2B5EF4-FFF2-40B4-BE49-F238E27FC236}">
                <a16:creationId xmlns:a16="http://schemas.microsoft.com/office/drawing/2014/main" id="{209458E7-3B43-FA4F-A44F-021F9D31545E}"/>
              </a:ext>
            </a:extLst>
          </p:cNvPr>
          <p:cNvSpPr txBox="1">
            <a:spLocks noChangeArrowheads="1"/>
          </p:cNvSpPr>
          <p:nvPr/>
        </p:nvSpPr>
        <p:spPr bwMode="auto">
          <a:xfrm>
            <a:off x="360363" y="6181725"/>
            <a:ext cx="43815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en-US" altLang="en-US" b="1">
                <a:latin typeface="Calibri" panose="020F0502020204030204" pitchFamily="34" charset="0"/>
              </a:rPr>
              <a:t>The Chandra X-ray Center is operated for NASA by the Smithsonian Astrophysical Observatory</a:t>
            </a:r>
            <a:r>
              <a:rPr lang="en-US" altLang="en-US" b="1"/>
              <a:t> </a:t>
            </a:r>
          </a:p>
        </p:txBody>
      </p:sp>
      <p:pic>
        <p:nvPicPr>
          <p:cNvPr id="3079" name="Picture 19" descr="logos.gif">
            <a:extLst>
              <a:ext uri="{FF2B5EF4-FFF2-40B4-BE49-F238E27FC236}">
                <a16:creationId xmlns:a16="http://schemas.microsoft.com/office/drawing/2014/main" id="{0F383B2D-559A-2E45-915B-AEEFE6892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425" y="6219825"/>
            <a:ext cx="12731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8007E51B-141F-744F-B1BC-F46CA9624217}"/>
              </a:ext>
            </a:extLst>
          </p:cNvPr>
          <p:cNvSpPr txBox="1"/>
          <p:nvPr/>
        </p:nvSpPr>
        <p:spPr>
          <a:xfrm>
            <a:off x="4324350" y="1211263"/>
            <a:ext cx="4600575" cy="2246312"/>
          </a:xfrm>
          <a:prstGeom prst="rect">
            <a:avLst/>
          </a:prstGeom>
          <a:noFill/>
        </p:spPr>
        <p:txBody>
          <a:bodyPr>
            <a:spAutoFit/>
          </a:bodyPr>
          <a:lstStyle/>
          <a:p>
            <a:pPr>
              <a:defRPr/>
            </a:pPr>
            <a:r>
              <a:rPr lang="en-US" sz="1000" i="1" dirty="0">
                <a:ea typeface="MS Mincho" panose="02020609040205080304" pitchFamily="49" charset="-128"/>
                <a:cs typeface="Times New Roman" panose="02020603050405020304" pitchFamily="18" charset="0"/>
              </a:rPr>
              <a:t>From an invited paper recently published in Nature Astronomy:</a:t>
            </a:r>
            <a:endParaRPr lang="en-US" sz="1000" dirty="0">
              <a:ea typeface="MS Mincho" panose="02020609040205080304" pitchFamily="49" charset="-128"/>
              <a:cs typeface="Times New Roman" panose="02020603050405020304" pitchFamily="18" charset="0"/>
            </a:endParaRPr>
          </a:p>
          <a:p>
            <a:pPr marL="171450" indent="-171450">
              <a:buFont typeface="Arial" panose="020B0604020202020204" pitchFamily="34" charset="0"/>
              <a:buChar char="•"/>
              <a:defRPr/>
            </a:pPr>
            <a:r>
              <a:rPr lang="en-US" sz="1000" dirty="0">
                <a:ea typeface="MS Mincho" panose="02020609040205080304" pitchFamily="49" charset="-128"/>
                <a:cs typeface="Times New Roman" panose="02020603050405020304" pitchFamily="18" charset="0"/>
              </a:rPr>
              <a:t>Chandra has the best angular resolution of any X-ray mission and imaging and spectral capabilities in the 0.5-10 keV band. These capabilities have led to breakthroughs in nearly all areas of astrophysics. </a:t>
            </a:r>
          </a:p>
          <a:p>
            <a:pPr marL="171450" indent="-171450">
              <a:buFont typeface="Arial" panose="020B0604020202020204" pitchFamily="34" charset="0"/>
              <a:buChar char="•"/>
              <a:defRPr/>
            </a:pPr>
            <a:r>
              <a:rPr lang="en-US" sz="1000" dirty="0">
                <a:ea typeface="MS Mincho" panose="02020609040205080304" pitchFamily="49" charset="-128"/>
                <a:cs typeface="Times New Roman" panose="02020603050405020304" pitchFamily="18" charset="0"/>
              </a:rPr>
              <a:t>After more than 25 years Chandra continues to provide unique information in a diverse range of areas, including the contributions of compact objects to the evolution of galaxies, the nature of supernova explosions, the impact of energetic jets from supermassive black holes on their host environments, and the fate of exoplanet atmospheres in systems rich with stellar flares.</a:t>
            </a:r>
          </a:p>
          <a:p>
            <a:pPr marL="171450" indent="-171450">
              <a:buFont typeface="Arial" panose="020B0604020202020204" pitchFamily="34" charset="0"/>
              <a:buChar char="•"/>
              <a:defRPr/>
            </a:pPr>
            <a:r>
              <a:rPr lang="en-US" sz="1000" dirty="0">
                <a:ea typeface="MS Mincho" panose="02020609040205080304" pitchFamily="49" charset="-128"/>
                <a:cs typeface="Times New Roman" panose="02020603050405020304" pitchFamily="18" charset="0"/>
              </a:rPr>
              <a:t>This review gives a representative but incomplete summary of Chandra’s exquisite past and promising future. </a:t>
            </a:r>
          </a:p>
          <a:p>
            <a:pPr>
              <a:defRPr/>
            </a:pPr>
            <a:endParaRPr lang="en-US" sz="1000" dirty="0">
              <a:ea typeface="MS Mincho" panose="02020609040205080304" pitchFamily="49" charset="-128"/>
              <a:cs typeface="Times New Roman" panose="02020603050405020304" pitchFamily="18" charset="0"/>
            </a:endParaRPr>
          </a:p>
          <a:p>
            <a:pPr>
              <a:defRPr/>
            </a:pPr>
            <a:r>
              <a:rPr lang="en-US" sz="1000" b="1" dirty="0">
                <a:ea typeface="MS Mincho" panose="02020609040205080304" pitchFamily="49" charset="-128"/>
                <a:cs typeface="Times New Roman" panose="02020603050405020304" pitchFamily="18" charset="0"/>
              </a:rPr>
              <a:t>Reference: </a:t>
            </a:r>
            <a:r>
              <a:rPr lang="en-US" sz="1000" dirty="0">
                <a:ea typeface="MS Mincho" panose="02020609040205080304" pitchFamily="49" charset="-128"/>
                <a:cs typeface="Times New Roman" panose="02020603050405020304" pitchFamily="18" charset="0"/>
              </a:rPr>
              <a:t>Slane, P. et al., 2025, Nature Astronomy, 9, 1431l </a:t>
            </a:r>
            <a:r>
              <a:rPr lang="en-US" sz="1000" dirty="0">
                <a:ea typeface="MS Mincho" panose="02020609040205080304" pitchFamily="49" charset="-128"/>
                <a:cs typeface="Times New Roman" panose="02020603050405020304" pitchFamily="18" charset="0"/>
                <a:hlinkClick r:id="rId5"/>
              </a:rPr>
              <a:t>https://ui.adsabs.harvard.edu/abs/2025NatAs.tmp..210S/abstract</a:t>
            </a:r>
            <a:r>
              <a:rPr lang="en-US" sz="1000" dirty="0">
                <a:ea typeface="MS Mincho" panose="02020609040205080304" pitchFamily="49" charset="-128"/>
                <a:cs typeface="Times New Roman" panose="02020603050405020304" pitchFamily="18" charset="0"/>
              </a:rPr>
              <a:t> </a:t>
            </a:r>
            <a:endParaRPr lang="en-US" sz="1000" b="1" dirty="0"/>
          </a:p>
        </p:txBody>
      </p:sp>
      <p:sp>
        <p:nvSpPr>
          <p:cNvPr id="3081" name="TextBox 19">
            <a:extLst>
              <a:ext uri="{FF2B5EF4-FFF2-40B4-BE49-F238E27FC236}">
                <a16:creationId xmlns:a16="http://schemas.microsoft.com/office/drawing/2014/main" id="{FAF1E034-59DD-FC44-93E1-268F25E6E21D}"/>
              </a:ext>
            </a:extLst>
          </p:cNvPr>
          <p:cNvSpPr txBox="1">
            <a:spLocks noChangeArrowheads="1"/>
          </p:cNvSpPr>
          <p:nvPr/>
        </p:nvSpPr>
        <p:spPr bwMode="auto">
          <a:xfrm>
            <a:off x="401638" y="5365750"/>
            <a:ext cx="39703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000" b="1" i="1">
                <a:ea typeface="MS Mincho" panose="02020609040205080304" pitchFamily="49" charset="-128"/>
                <a:cs typeface="Times New Roman" panose="02020603050405020304" pitchFamily="18" charset="0"/>
              </a:rPr>
              <a:t>Galaxy clusters</a:t>
            </a:r>
            <a:r>
              <a:rPr lang="en-US" altLang="en-US" sz="1000" i="1">
                <a:ea typeface="MS Mincho" panose="02020609040205080304" pitchFamily="49" charset="-128"/>
                <a:cs typeface="Times New Roman" panose="02020603050405020304" pitchFamily="18" charset="0"/>
              </a:rPr>
              <a:t>: Top left: A composite image of the Bullet Cluster (Chandra in pink). Top right: A Chandra image of the Perseus Cluster. Bottom: A Chandra/JWST composite image of Abell 2744 (Chandra in purple). The caption of Fig 4 in Slane et al. (2025) gives details. </a:t>
            </a:r>
          </a:p>
          <a:p>
            <a:endParaRPr lang="en-US" altLang="en-US" sz="1000" i="1">
              <a:ea typeface="MS Mincho" panose="02020609040205080304" pitchFamily="49" charset="-128"/>
              <a:cs typeface="Times New Roman" panose="02020603050405020304" pitchFamily="18" charset="0"/>
            </a:endParaRPr>
          </a:p>
          <a:p>
            <a:pPr>
              <a:spcBef>
                <a:spcPts val="900"/>
              </a:spcBef>
              <a:spcAft>
                <a:spcPts val="900"/>
              </a:spcAft>
            </a:pPr>
            <a:endParaRPr lang="en-US" altLang="en-US" sz="1000" i="1">
              <a:ea typeface="MS Mincho" panose="02020609040205080304" pitchFamily="49" charset="-128"/>
              <a:cs typeface="Times New Roman" panose="02020603050405020304" pitchFamily="18" charset="0"/>
            </a:endParaRPr>
          </a:p>
        </p:txBody>
      </p:sp>
      <p:sp>
        <p:nvSpPr>
          <p:cNvPr id="3082" name="TextBox 19">
            <a:extLst>
              <a:ext uri="{FF2B5EF4-FFF2-40B4-BE49-F238E27FC236}">
                <a16:creationId xmlns:a16="http://schemas.microsoft.com/office/drawing/2014/main" id="{C69B9E5D-2B11-F841-99C1-69796758A34A}"/>
              </a:ext>
            </a:extLst>
          </p:cNvPr>
          <p:cNvSpPr txBox="1">
            <a:spLocks noChangeArrowheads="1"/>
          </p:cNvSpPr>
          <p:nvPr/>
        </p:nvSpPr>
        <p:spPr bwMode="auto">
          <a:xfrm>
            <a:off x="4495800" y="5588000"/>
            <a:ext cx="42275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altLang="en-US" sz="1000" b="1" i="1">
                <a:ea typeface="MS Mincho" panose="02020609040205080304" pitchFamily="49" charset="-128"/>
                <a:cs typeface="Times New Roman" panose="02020603050405020304" pitchFamily="18" charset="0"/>
              </a:rPr>
              <a:t>The aftermath of stellar explosions</a:t>
            </a:r>
            <a:r>
              <a:rPr lang="en-US" altLang="en-US" sz="1000" i="1">
                <a:ea typeface="MS Mincho" panose="02020609040205080304" pitchFamily="49" charset="-128"/>
                <a:cs typeface="Times New Roman" panose="02020603050405020304" pitchFamily="18" charset="0"/>
              </a:rPr>
              <a:t>. Left: Chandra image of Cas A. Right: Chandra image of the Crab Nebula. The caption of Fig 2 in Slane et al. (2025) gives details, including explaining the labeled features.</a:t>
            </a:r>
          </a:p>
          <a:p>
            <a:endParaRPr lang="en-US" altLang="en-US" sz="1000" i="1">
              <a:ea typeface="MS Mincho" panose="02020609040205080304" pitchFamily="49" charset="-128"/>
              <a:cs typeface="Times New Roman" panose="02020603050405020304" pitchFamily="18" charset="0"/>
            </a:endParaRPr>
          </a:p>
          <a:p>
            <a:pPr>
              <a:spcBef>
                <a:spcPts val="900"/>
              </a:spcBef>
              <a:spcAft>
                <a:spcPts val="900"/>
              </a:spcAft>
            </a:pPr>
            <a:endParaRPr lang="en-US" altLang="en-US" sz="1000" i="1">
              <a:ea typeface="MS Mincho" panose="02020609040205080304" pitchFamily="49" charset="-128"/>
              <a:cs typeface="Times New Roman" panose="02020603050405020304" pitchFamily="18" charset="0"/>
            </a:endParaRPr>
          </a:p>
        </p:txBody>
      </p:sp>
      <p:pic>
        <p:nvPicPr>
          <p:cNvPr id="3083" name="Picture 2" descr="A collage of images of a star and a nebula&#10;&#10;AI-generated content may be incorrect.">
            <a:extLst>
              <a:ext uri="{FF2B5EF4-FFF2-40B4-BE49-F238E27FC236}">
                <a16:creationId xmlns:a16="http://schemas.microsoft.com/office/drawing/2014/main" id="{5B0CD174-7B09-0F47-94AA-C0954A4E2F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8500" y="3527425"/>
            <a:ext cx="4084638"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5" descr="A collage of stars and galaxies&#10;&#10;AI-generated content may be incorrect.">
            <a:extLst>
              <a:ext uri="{FF2B5EF4-FFF2-40B4-BE49-F238E27FC236}">
                <a16:creationId xmlns:a16="http://schemas.microsoft.com/office/drawing/2014/main" id="{828F8FD9-AA2C-254E-8BE3-4E4FE8FF80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231900"/>
            <a:ext cx="36576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19250</TotalTime>
  <Words>294</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 New Roman</vt:lpstr>
      <vt:lpstr>Arial</vt:lpstr>
      <vt:lpstr>Calibri</vt:lpstr>
      <vt:lpstr>Cambria</vt:lpstr>
      <vt:lpstr>MS Mincho</vt:lpstr>
      <vt:lpstr>Office Theme</vt:lpstr>
      <vt:lpstr>Chandra Science Highlight</vt:lpstr>
    </vt:vector>
  </TitlesOfParts>
  <Company>smithsonian astrophysical obs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Chandra Science Highlights</dc:title>
  <dc:creator>psullivan</dc:creator>
  <cp:lastModifiedBy>Microsoft Office User</cp:lastModifiedBy>
  <cp:revision>883</cp:revision>
  <cp:lastPrinted>2022-11-09T14:42:17Z</cp:lastPrinted>
  <dcterms:created xsi:type="dcterms:W3CDTF">2000-04-21T21:07:13Z</dcterms:created>
  <dcterms:modified xsi:type="dcterms:W3CDTF">2026-01-15T13:51:13Z</dcterms:modified>
</cp:coreProperties>
</file>