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compatMode="1" strictFirstAndLastChars="0" saveSubsetFonts="1">
  <p:sldMasterIdLst>
    <p:sldMasterId id="2147483660" r:id="rId1"/>
  </p:sldMasterIdLst>
  <p:notesMasterIdLst>
    <p:notesMasterId r:id="rId3"/>
  </p:notesMasterIdLst>
  <p:sldIdLst>
    <p:sldId id="256" r:id="rId2"/>
  </p:sldIdLst>
  <p:sldSz cx="9144000" cy="6858000" type="screen4x3"/>
  <p:notesSz cx="7010400" cy="9296400"/>
  <p:defaultTextStyle>
    <a:defPPr>
      <a:defRPr lang="en-US"/>
    </a:defPPr>
    <a:lvl1pPr algn="l" rtl="0" eaLnBrk="0" fontAlgn="base" hangingPunct="0">
      <a:spcBef>
        <a:spcPct val="0"/>
      </a:spcBef>
      <a:spcAft>
        <a:spcPct val="0"/>
      </a:spcAft>
      <a:defRPr sz="16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16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16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16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1600" kern="1200">
        <a:solidFill>
          <a:schemeClr val="tx1"/>
        </a:solidFill>
        <a:latin typeface="Times New Roman" panose="02020603050405020304" pitchFamily="18" charset="0"/>
        <a:ea typeface="+mn-ea"/>
        <a:cs typeface="+mn-cs"/>
      </a:defRPr>
    </a:lvl5pPr>
    <a:lvl6pPr marL="2286000" algn="l" defTabSz="914400" rtl="0" eaLnBrk="1" latinLnBrk="0" hangingPunct="1">
      <a:defRPr sz="1600" kern="1200">
        <a:solidFill>
          <a:schemeClr val="tx1"/>
        </a:solidFill>
        <a:latin typeface="Times New Roman" panose="02020603050405020304" pitchFamily="18" charset="0"/>
        <a:ea typeface="+mn-ea"/>
        <a:cs typeface="+mn-cs"/>
      </a:defRPr>
    </a:lvl6pPr>
    <a:lvl7pPr marL="2743200" algn="l" defTabSz="914400" rtl="0" eaLnBrk="1" latinLnBrk="0" hangingPunct="1">
      <a:defRPr sz="1600" kern="1200">
        <a:solidFill>
          <a:schemeClr val="tx1"/>
        </a:solidFill>
        <a:latin typeface="Times New Roman" panose="02020603050405020304" pitchFamily="18" charset="0"/>
        <a:ea typeface="+mn-ea"/>
        <a:cs typeface="+mn-cs"/>
      </a:defRPr>
    </a:lvl7pPr>
    <a:lvl8pPr marL="3200400" algn="l" defTabSz="914400" rtl="0" eaLnBrk="1" latinLnBrk="0" hangingPunct="1">
      <a:defRPr sz="1600" kern="1200">
        <a:solidFill>
          <a:schemeClr val="tx1"/>
        </a:solidFill>
        <a:latin typeface="Times New Roman" panose="02020603050405020304" pitchFamily="18" charset="0"/>
        <a:ea typeface="+mn-ea"/>
        <a:cs typeface="+mn-cs"/>
      </a:defRPr>
    </a:lvl8pPr>
    <a:lvl9pPr marL="3657600" algn="l" defTabSz="914400" rtl="0" eaLnBrk="1" latinLnBrk="0" hangingPunct="1">
      <a:defRPr sz="16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627" autoAdjust="0"/>
    <p:restoredTop sz="94578" autoAdjust="0"/>
  </p:normalViewPr>
  <p:slideViewPr>
    <p:cSldViewPr snapToGrid="0" snapToObjects="1">
      <p:cViewPr varScale="1">
        <p:scale>
          <a:sx n="89" d="100"/>
          <a:sy n="89" d="100"/>
        </p:scale>
        <p:origin x="1800"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74A3C11-2F3B-A740-A4BB-C728D5949687}"/>
              </a:ext>
            </a:extLst>
          </p:cNvPr>
          <p:cNvSpPr>
            <a:spLocks noGrp="1"/>
          </p:cNvSpPr>
          <p:nvPr>
            <p:ph type="hdr" sz="quarter"/>
          </p:nvPr>
        </p:nvSpPr>
        <p:spPr>
          <a:xfrm>
            <a:off x="0" y="0"/>
            <a:ext cx="3036888" cy="463550"/>
          </a:xfrm>
          <a:prstGeom prst="rect">
            <a:avLst/>
          </a:prstGeom>
        </p:spPr>
        <p:txBody>
          <a:bodyPr vert="horz" lIns="92226" tIns="46113" rIns="92226" bIns="46113" rtlCol="0"/>
          <a:lstStyle>
            <a:lvl1pPr algn="l">
              <a:defRPr sz="1200" dirty="0"/>
            </a:lvl1pPr>
          </a:lstStyle>
          <a:p>
            <a:pPr>
              <a:defRPr/>
            </a:pPr>
            <a:endParaRPr lang="en-US"/>
          </a:p>
        </p:txBody>
      </p:sp>
      <p:sp>
        <p:nvSpPr>
          <p:cNvPr id="3" name="Date Placeholder 2">
            <a:extLst>
              <a:ext uri="{FF2B5EF4-FFF2-40B4-BE49-F238E27FC236}">
                <a16:creationId xmlns:a16="http://schemas.microsoft.com/office/drawing/2014/main" id="{C8B62208-D27E-4549-A667-AB13987AEC59}"/>
              </a:ext>
            </a:extLst>
          </p:cNvPr>
          <p:cNvSpPr>
            <a:spLocks noGrp="1"/>
          </p:cNvSpPr>
          <p:nvPr>
            <p:ph type="dt" idx="1"/>
          </p:nvPr>
        </p:nvSpPr>
        <p:spPr>
          <a:xfrm>
            <a:off x="3971925" y="0"/>
            <a:ext cx="3036888" cy="463550"/>
          </a:xfrm>
          <a:prstGeom prst="rect">
            <a:avLst/>
          </a:prstGeom>
        </p:spPr>
        <p:txBody>
          <a:bodyPr vert="horz" lIns="92226" tIns="46113" rIns="92226" bIns="46113" rtlCol="0"/>
          <a:lstStyle>
            <a:lvl1pPr algn="r">
              <a:defRPr sz="1200" smtClean="0"/>
            </a:lvl1pPr>
          </a:lstStyle>
          <a:p>
            <a:pPr>
              <a:defRPr/>
            </a:pPr>
            <a:fld id="{6611E0CB-907F-5447-832F-832D85426A4F}" type="datetimeFigureOut">
              <a:rPr lang="en-US"/>
              <a:pPr>
                <a:defRPr/>
              </a:pPr>
              <a:t>1/15/26</a:t>
            </a:fld>
            <a:endParaRPr lang="en-US" dirty="0"/>
          </a:p>
        </p:txBody>
      </p:sp>
      <p:sp>
        <p:nvSpPr>
          <p:cNvPr id="4" name="Slide Image Placeholder 3">
            <a:extLst>
              <a:ext uri="{FF2B5EF4-FFF2-40B4-BE49-F238E27FC236}">
                <a16:creationId xmlns:a16="http://schemas.microsoft.com/office/drawing/2014/main" id="{5B612FA9-B3CD-D245-B0B1-EEED7B349D05}"/>
              </a:ext>
            </a:extLst>
          </p:cNvPr>
          <p:cNvSpPr>
            <a:spLocks noGrp="1" noRot="1" noChangeAspect="1"/>
          </p:cNvSpPr>
          <p:nvPr>
            <p:ph type="sldImg" idx="2"/>
          </p:nvPr>
        </p:nvSpPr>
        <p:spPr>
          <a:xfrm>
            <a:off x="1181100" y="698500"/>
            <a:ext cx="4648200" cy="3486150"/>
          </a:xfrm>
          <a:prstGeom prst="rect">
            <a:avLst/>
          </a:prstGeom>
          <a:noFill/>
          <a:ln w="12700">
            <a:solidFill>
              <a:prstClr val="black"/>
            </a:solidFill>
          </a:ln>
        </p:spPr>
        <p:txBody>
          <a:bodyPr vert="horz" lIns="92226" tIns="46113" rIns="92226" bIns="46113" rtlCol="0" anchor="ctr"/>
          <a:lstStyle/>
          <a:p>
            <a:pPr lvl="0"/>
            <a:endParaRPr lang="en-US" noProof="0" dirty="0"/>
          </a:p>
        </p:txBody>
      </p:sp>
      <p:sp>
        <p:nvSpPr>
          <p:cNvPr id="5" name="Notes Placeholder 4">
            <a:extLst>
              <a:ext uri="{FF2B5EF4-FFF2-40B4-BE49-F238E27FC236}">
                <a16:creationId xmlns:a16="http://schemas.microsoft.com/office/drawing/2014/main" id="{F856FCF9-F56F-654D-BEF0-212476035463}"/>
              </a:ext>
            </a:extLst>
          </p:cNvPr>
          <p:cNvSpPr>
            <a:spLocks noGrp="1"/>
          </p:cNvSpPr>
          <p:nvPr>
            <p:ph type="body" sz="quarter" idx="3"/>
          </p:nvPr>
        </p:nvSpPr>
        <p:spPr>
          <a:xfrm>
            <a:off x="701675" y="4416425"/>
            <a:ext cx="5607050" cy="4181475"/>
          </a:xfrm>
          <a:prstGeom prst="rect">
            <a:avLst/>
          </a:prstGeom>
        </p:spPr>
        <p:txBody>
          <a:bodyPr vert="horz" lIns="92226" tIns="46113" rIns="92226" bIns="46113"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255212AF-390C-6142-B2EB-F89611851554}"/>
              </a:ext>
            </a:extLst>
          </p:cNvPr>
          <p:cNvSpPr>
            <a:spLocks noGrp="1"/>
          </p:cNvSpPr>
          <p:nvPr>
            <p:ph type="ftr" sz="quarter" idx="4"/>
          </p:nvPr>
        </p:nvSpPr>
        <p:spPr>
          <a:xfrm>
            <a:off x="0" y="8831263"/>
            <a:ext cx="3036888" cy="463550"/>
          </a:xfrm>
          <a:prstGeom prst="rect">
            <a:avLst/>
          </a:prstGeom>
        </p:spPr>
        <p:txBody>
          <a:bodyPr vert="horz" lIns="92226" tIns="46113" rIns="92226" bIns="46113" rtlCol="0" anchor="b"/>
          <a:lstStyle>
            <a:lvl1pPr algn="l">
              <a:defRPr sz="1200" dirty="0"/>
            </a:lvl1pPr>
          </a:lstStyle>
          <a:p>
            <a:pPr>
              <a:defRPr/>
            </a:pPr>
            <a:endParaRPr lang="en-US"/>
          </a:p>
        </p:txBody>
      </p:sp>
      <p:sp>
        <p:nvSpPr>
          <p:cNvPr id="7" name="Slide Number Placeholder 6">
            <a:extLst>
              <a:ext uri="{FF2B5EF4-FFF2-40B4-BE49-F238E27FC236}">
                <a16:creationId xmlns:a16="http://schemas.microsoft.com/office/drawing/2014/main" id="{0E75CE1A-3FAF-E248-9937-C6812C873BE3}"/>
              </a:ext>
            </a:extLst>
          </p:cNvPr>
          <p:cNvSpPr>
            <a:spLocks noGrp="1"/>
          </p:cNvSpPr>
          <p:nvPr>
            <p:ph type="sldNum" sz="quarter" idx="5"/>
          </p:nvPr>
        </p:nvSpPr>
        <p:spPr>
          <a:xfrm>
            <a:off x="3971925" y="8831263"/>
            <a:ext cx="3036888" cy="463550"/>
          </a:xfrm>
          <a:prstGeom prst="rect">
            <a:avLst/>
          </a:prstGeom>
        </p:spPr>
        <p:txBody>
          <a:bodyPr vert="horz" lIns="92226" tIns="46113" rIns="92226" bIns="46113" rtlCol="0" anchor="b"/>
          <a:lstStyle>
            <a:lvl1pPr algn="r">
              <a:defRPr sz="1200" smtClean="0"/>
            </a:lvl1pPr>
          </a:lstStyle>
          <a:p>
            <a:pPr>
              <a:defRPr/>
            </a:pPr>
            <a:fld id="{3B0B85FB-F962-2B42-8DF0-D445DC672B12}"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Slide Image Placeholder 1">
            <a:extLst>
              <a:ext uri="{FF2B5EF4-FFF2-40B4-BE49-F238E27FC236}">
                <a16:creationId xmlns:a16="http://schemas.microsoft.com/office/drawing/2014/main" id="{616530B9-84D0-594F-8AC8-C54544DCEAD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8" name="Notes Placeholder 2">
            <a:extLst>
              <a:ext uri="{FF2B5EF4-FFF2-40B4-BE49-F238E27FC236}">
                <a16:creationId xmlns:a16="http://schemas.microsoft.com/office/drawing/2014/main" id="{67D9A930-2ABF-C04F-A255-1F8F5133CC2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4099" name="Slide Number Placeholder 3">
            <a:extLst>
              <a:ext uri="{FF2B5EF4-FFF2-40B4-BE49-F238E27FC236}">
                <a16:creationId xmlns:a16="http://schemas.microsoft.com/office/drawing/2014/main" id="{569E8A65-9470-0241-8204-099BD206D48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1600">
                <a:solidFill>
                  <a:schemeClr val="tx1"/>
                </a:solidFill>
                <a:latin typeface="Times New Roman" panose="02020603050405020304" pitchFamily="18" charset="0"/>
              </a:defRPr>
            </a:lvl1pPr>
            <a:lvl2pPr marL="742950" indent="-285750">
              <a:defRPr sz="1600">
                <a:solidFill>
                  <a:schemeClr val="tx1"/>
                </a:solidFill>
                <a:latin typeface="Times New Roman" panose="02020603050405020304" pitchFamily="18" charset="0"/>
              </a:defRPr>
            </a:lvl2pPr>
            <a:lvl3pPr marL="1143000" indent="-228600">
              <a:defRPr sz="1600">
                <a:solidFill>
                  <a:schemeClr val="tx1"/>
                </a:solidFill>
                <a:latin typeface="Times New Roman" panose="02020603050405020304" pitchFamily="18" charset="0"/>
              </a:defRPr>
            </a:lvl3pPr>
            <a:lvl4pPr marL="1600200" indent="-228600">
              <a:defRPr sz="1600">
                <a:solidFill>
                  <a:schemeClr val="tx1"/>
                </a:solidFill>
                <a:latin typeface="Times New Roman" panose="02020603050405020304" pitchFamily="18" charset="0"/>
              </a:defRPr>
            </a:lvl4pPr>
            <a:lvl5pPr marL="2057400" indent="-228600">
              <a:defRPr sz="1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defRPr>
            </a:lvl9pPr>
          </a:lstStyle>
          <a:p>
            <a:fld id="{690B259B-CAC5-D447-9003-8A5DBD7ED278}" type="slidenum">
              <a:rPr lang="en-US" altLang="en-US" sz="1200"/>
              <a:pPr/>
              <a:t>1</a:t>
            </a:fld>
            <a:endParaRPr lang="en-US"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2FC68F51-A3F5-F14E-A3C7-53852037EE3A}"/>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98DFE6ED-8A7E-2E42-9B14-8BFE0A6B8AE2}"/>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3D9EDFAA-98C5-2B44-A354-11CBC9C02A17}"/>
              </a:ext>
            </a:extLst>
          </p:cNvPr>
          <p:cNvSpPr>
            <a:spLocks noGrp="1"/>
          </p:cNvSpPr>
          <p:nvPr>
            <p:ph type="sldNum" sz="quarter" idx="12"/>
          </p:nvPr>
        </p:nvSpPr>
        <p:spPr/>
        <p:txBody>
          <a:bodyPr/>
          <a:lstStyle>
            <a:lvl1pPr>
              <a:defRPr/>
            </a:lvl1pPr>
          </a:lstStyle>
          <a:p>
            <a:pPr>
              <a:defRPr/>
            </a:pPr>
            <a:fld id="{C9D77242-E4BC-A347-A301-D0452B35C258}" type="slidenum">
              <a:rPr lang="en-US" altLang="en-US"/>
              <a:pPr>
                <a:defRPr/>
              </a:pPr>
              <a:t>‹#›</a:t>
            </a:fld>
            <a:endParaRPr lang="en-US" altLang="en-US" dirty="0"/>
          </a:p>
        </p:txBody>
      </p:sp>
    </p:spTree>
    <p:extLst>
      <p:ext uri="{BB962C8B-B14F-4D97-AF65-F5344CB8AC3E}">
        <p14:creationId xmlns:p14="http://schemas.microsoft.com/office/powerpoint/2010/main" val="24185252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222DF9-E663-CE4A-9192-4D500E96D995}"/>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7D504D54-B8A0-3842-BDBF-6B97747BDC24}"/>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572E6933-2A6F-8A4D-86F6-B731593DBAC5}"/>
              </a:ext>
            </a:extLst>
          </p:cNvPr>
          <p:cNvSpPr>
            <a:spLocks noGrp="1"/>
          </p:cNvSpPr>
          <p:nvPr>
            <p:ph type="sldNum" sz="quarter" idx="12"/>
          </p:nvPr>
        </p:nvSpPr>
        <p:spPr/>
        <p:txBody>
          <a:bodyPr/>
          <a:lstStyle>
            <a:lvl1pPr>
              <a:defRPr/>
            </a:lvl1pPr>
          </a:lstStyle>
          <a:p>
            <a:pPr>
              <a:defRPr/>
            </a:pPr>
            <a:fld id="{3DA72B35-873B-5546-9CAF-7675FD1E40E0}" type="slidenum">
              <a:rPr lang="en-US" altLang="en-US"/>
              <a:pPr>
                <a:defRPr/>
              </a:pPr>
              <a:t>‹#›</a:t>
            </a:fld>
            <a:endParaRPr lang="en-US" altLang="en-US" dirty="0"/>
          </a:p>
        </p:txBody>
      </p:sp>
    </p:spTree>
    <p:extLst>
      <p:ext uri="{BB962C8B-B14F-4D97-AF65-F5344CB8AC3E}">
        <p14:creationId xmlns:p14="http://schemas.microsoft.com/office/powerpoint/2010/main" val="3316889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B341AA-8B0A-3645-8745-CAE1E57ACCCC}"/>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970CBE76-B862-B341-AA74-30AD09BC5A5D}"/>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4ED8DBCA-13B1-8E41-B889-6D6A6676E6A7}"/>
              </a:ext>
            </a:extLst>
          </p:cNvPr>
          <p:cNvSpPr>
            <a:spLocks noGrp="1"/>
          </p:cNvSpPr>
          <p:nvPr>
            <p:ph type="sldNum" sz="quarter" idx="12"/>
          </p:nvPr>
        </p:nvSpPr>
        <p:spPr/>
        <p:txBody>
          <a:bodyPr/>
          <a:lstStyle>
            <a:lvl1pPr>
              <a:defRPr/>
            </a:lvl1pPr>
          </a:lstStyle>
          <a:p>
            <a:pPr>
              <a:defRPr/>
            </a:pPr>
            <a:fld id="{87F87A39-06AE-B145-8F0F-177DAD8B8978}" type="slidenum">
              <a:rPr lang="en-US" altLang="en-US"/>
              <a:pPr>
                <a:defRPr/>
              </a:pPr>
              <a:t>‹#›</a:t>
            </a:fld>
            <a:endParaRPr lang="en-US" altLang="en-US" dirty="0"/>
          </a:p>
        </p:txBody>
      </p:sp>
    </p:spTree>
    <p:extLst>
      <p:ext uri="{BB962C8B-B14F-4D97-AF65-F5344CB8AC3E}">
        <p14:creationId xmlns:p14="http://schemas.microsoft.com/office/powerpoint/2010/main" val="41316008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936E6F-B3A6-354A-A818-6E62139C06B5}"/>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0DE9C8E9-26D6-FE47-B746-CBEE1E9E93F3}"/>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3B59892A-5474-E44A-AE95-3556990FA3AF}"/>
              </a:ext>
            </a:extLst>
          </p:cNvPr>
          <p:cNvSpPr>
            <a:spLocks noGrp="1"/>
          </p:cNvSpPr>
          <p:nvPr>
            <p:ph type="sldNum" sz="quarter" idx="12"/>
          </p:nvPr>
        </p:nvSpPr>
        <p:spPr/>
        <p:txBody>
          <a:bodyPr/>
          <a:lstStyle>
            <a:lvl1pPr>
              <a:defRPr/>
            </a:lvl1pPr>
          </a:lstStyle>
          <a:p>
            <a:pPr>
              <a:defRPr/>
            </a:pPr>
            <a:fld id="{B9A32590-7E82-E740-993E-E3A84A5D3C2A}" type="slidenum">
              <a:rPr lang="en-US" altLang="en-US"/>
              <a:pPr>
                <a:defRPr/>
              </a:pPr>
              <a:t>‹#›</a:t>
            </a:fld>
            <a:endParaRPr lang="en-US" altLang="en-US" dirty="0"/>
          </a:p>
        </p:txBody>
      </p:sp>
    </p:spTree>
    <p:extLst>
      <p:ext uri="{BB962C8B-B14F-4D97-AF65-F5344CB8AC3E}">
        <p14:creationId xmlns:p14="http://schemas.microsoft.com/office/powerpoint/2010/main" val="33607419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B285F1D-32D3-3341-9B8F-11FB6C20B6F5}"/>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5923C31B-6710-A546-AAC0-BB0B3AFAB8B8}"/>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6F0686BC-D7D7-604D-8EA7-0B0DCB6D3779}"/>
              </a:ext>
            </a:extLst>
          </p:cNvPr>
          <p:cNvSpPr>
            <a:spLocks noGrp="1"/>
          </p:cNvSpPr>
          <p:nvPr>
            <p:ph type="sldNum" sz="quarter" idx="12"/>
          </p:nvPr>
        </p:nvSpPr>
        <p:spPr/>
        <p:txBody>
          <a:bodyPr/>
          <a:lstStyle>
            <a:lvl1pPr>
              <a:defRPr/>
            </a:lvl1pPr>
          </a:lstStyle>
          <a:p>
            <a:pPr>
              <a:defRPr/>
            </a:pPr>
            <a:fld id="{2FDC82F2-D962-6C48-AC9E-88B9B3FE4982}" type="slidenum">
              <a:rPr lang="en-US" altLang="en-US"/>
              <a:pPr>
                <a:defRPr/>
              </a:pPr>
              <a:t>‹#›</a:t>
            </a:fld>
            <a:endParaRPr lang="en-US" altLang="en-US" dirty="0"/>
          </a:p>
        </p:txBody>
      </p:sp>
    </p:spTree>
    <p:extLst>
      <p:ext uri="{BB962C8B-B14F-4D97-AF65-F5344CB8AC3E}">
        <p14:creationId xmlns:p14="http://schemas.microsoft.com/office/powerpoint/2010/main" val="1067925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FEAC6784-44BD-4D4B-A6D0-00731A1D5003}"/>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BFB9AE0C-190E-2A44-93D5-E3950EE95767}"/>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8F0C9A44-0CB3-4940-B939-54ECAA71FF33}"/>
              </a:ext>
            </a:extLst>
          </p:cNvPr>
          <p:cNvSpPr>
            <a:spLocks noGrp="1"/>
          </p:cNvSpPr>
          <p:nvPr>
            <p:ph type="sldNum" sz="quarter" idx="12"/>
          </p:nvPr>
        </p:nvSpPr>
        <p:spPr/>
        <p:txBody>
          <a:bodyPr/>
          <a:lstStyle>
            <a:lvl1pPr>
              <a:defRPr/>
            </a:lvl1pPr>
          </a:lstStyle>
          <a:p>
            <a:pPr>
              <a:defRPr/>
            </a:pPr>
            <a:fld id="{146029CB-4F86-4D4A-AE96-06F735F4F582}" type="slidenum">
              <a:rPr lang="en-US" altLang="en-US"/>
              <a:pPr>
                <a:defRPr/>
              </a:pPr>
              <a:t>‹#›</a:t>
            </a:fld>
            <a:endParaRPr lang="en-US" altLang="en-US" dirty="0"/>
          </a:p>
        </p:txBody>
      </p:sp>
    </p:spTree>
    <p:extLst>
      <p:ext uri="{BB962C8B-B14F-4D97-AF65-F5344CB8AC3E}">
        <p14:creationId xmlns:p14="http://schemas.microsoft.com/office/powerpoint/2010/main" val="591265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F6301C11-31EF-C643-AF04-B621B1D137C7}"/>
              </a:ext>
            </a:extLst>
          </p:cNvPr>
          <p:cNvSpPr>
            <a:spLocks noGrp="1"/>
          </p:cNvSpPr>
          <p:nvPr>
            <p:ph type="dt" sz="half" idx="10"/>
          </p:nvPr>
        </p:nvSpPr>
        <p:spPr/>
        <p:txBody>
          <a:bodyPr/>
          <a:lstStyle>
            <a:lvl1pPr>
              <a:defRPr/>
            </a:lvl1pPr>
          </a:lstStyle>
          <a:p>
            <a:pPr>
              <a:defRPr/>
            </a:pPr>
            <a:endParaRPr lang="en-US" altLang="en-US"/>
          </a:p>
        </p:txBody>
      </p:sp>
      <p:sp>
        <p:nvSpPr>
          <p:cNvPr id="8" name="Footer Placeholder 4">
            <a:extLst>
              <a:ext uri="{FF2B5EF4-FFF2-40B4-BE49-F238E27FC236}">
                <a16:creationId xmlns:a16="http://schemas.microsoft.com/office/drawing/2014/main" id="{57B5D3DA-EFFA-994F-90DB-354409B4AFE8}"/>
              </a:ext>
            </a:extLst>
          </p:cNvPr>
          <p:cNvSpPr>
            <a:spLocks noGrp="1"/>
          </p:cNvSpPr>
          <p:nvPr>
            <p:ph type="ftr" sz="quarter" idx="11"/>
          </p:nvPr>
        </p:nvSpPr>
        <p:spPr/>
        <p:txBody>
          <a:bodyPr/>
          <a:lstStyle>
            <a:lvl1pPr>
              <a:defRPr/>
            </a:lvl1pPr>
          </a:lstStyle>
          <a:p>
            <a:pPr>
              <a:defRPr/>
            </a:pPr>
            <a:endParaRPr lang="en-US" altLang="en-US"/>
          </a:p>
        </p:txBody>
      </p:sp>
      <p:sp>
        <p:nvSpPr>
          <p:cNvPr id="9" name="Slide Number Placeholder 5">
            <a:extLst>
              <a:ext uri="{FF2B5EF4-FFF2-40B4-BE49-F238E27FC236}">
                <a16:creationId xmlns:a16="http://schemas.microsoft.com/office/drawing/2014/main" id="{B6A6545C-1673-3D43-9BEC-D88B25C6AB40}"/>
              </a:ext>
            </a:extLst>
          </p:cNvPr>
          <p:cNvSpPr>
            <a:spLocks noGrp="1"/>
          </p:cNvSpPr>
          <p:nvPr>
            <p:ph type="sldNum" sz="quarter" idx="12"/>
          </p:nvPr>
        </p:nvSpPr>
        <p:spPr/>
        <p:txBody>
          <a:bodyPr/>
          <a:lstStyle>
            <a:lvl1pPr>
              <a:defRPr/>
            </a:lvl1pPr>
          </a:lstStyle>
          <a:p>
            <a:pPr>
              <a:defRPr/>
            </a:pPr>
            <a:fld id="{383E1C78-A3CA-DE4F-9AB9-0D7A9A02CE93}" type="slidenum">
              <a:rPr lang="en-US" altLang="en-US"/>
              <a:pPr>
                <a:defRPr/>
              </a:pPr>
              <a:t>‹#›</a:t>
            </a:fld>
            <a:endParaRPr lang="en-US" altLang="en-US" dirty="0"/>
          </a:p>
        </p:txBody>
      </p:sp>
    </p:spTree>
    <p:extLst>
      <p:ext uri="{BB962C8B-B14F-4D97-AF65-F5344CB8AC3E}">
        <p14:creationId xmlns:p14="http://schemas.microsoft.com/office/powerpoint/2010/main" val="32051571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D9D6C629-00FF-A640-BD59-1061C3AE1BB2}"/>
              </a:ext>
            </a:extLst>
          </p:cNvPr>
          <p:cNvSpPr>
            <a:spLocks noGrp="1"/>
          </p:cNvSpPr>
          <p:nvPr>
            <p:ph type="dt" sz="half" idx="10"/>
          </p:nvPr>
        </p:nvSpPr>
        <p:spPr/>
        <p:txBody>
          <a:bodyPr/>
          <a:lstStyle>
            <a:lvl1pPr>
              <a:defRPr/>
            </a:lvl1pPr>
          </a:lstStyle>
          <a:p>
            <a:pPr>
              <a:defRPr/>
            </a:pPr>
            <a:endParaRPr lang="en-US" altLang="en-US"/>
          </a:p>
        </p:txBody>
      </p:sp>
      <p:sp>
        <p:nvSpPr>
          <p:cNvPr id="4" name="Footer Placeholder 4">
            <a:extLst>
              <a:ext uri="{FF2B5EF4-FFF2-40B4-BE49-F238E27FC236}">
                <a16:creationId xmlns:a16="http://schemas.microsoft.com/office/drawing/2014/main" id="{F519585A-2E73-0B4A-9AFE-1731996F4204}"/>
              </a:ext>
            </a:extLst>
          </p:cNvPr>
          <p:cNvSpPr>
            <a:spLocks noGrp="1"/>
          </p:cNvSpPr>
          <p:nvPr>
            <p:ph type="ftr" sz="quarter" idx="11"/>
          </p:nvPr>
        </p:nvSpPr>
        <p:spPr/>
        <p:txBody>
          <a:bodyPr/>
          <a:lstStyle>
            <a:lvl1pPr>
              <a:defRPr/>
            </a:lvl1pPr>
          </a:lstStyle>
          <a:p>
            <a:pPr>
              <a:defRPr/>
            </a:pPr>
            <a:endParaRPr lang="en-US" altLang="en-US"/>
          </a:p>
        </p:txBody>
      </p:sp>
      <p:sp>
        <p:nvSpPr>
          <p:cNvPr id="5" name="Slide Number Placeholder 5">
            <a:extLst>
              <a:ext uri="{FF2B5EF4-FFF2-40B4-BE49-F238E27FC236}">
                <a16:creationId xmlns:a16="http://schemas.microsoft.com/office/drawing/2014/main" id="{3CC24C0C-6976-EF4C-9FA0-C4384C818F2B}"/>
              </a:ext>
            </a:extLst>
          </p:cNvPr>
          <p:cNvSpPr>
            <a:spLocks noGrp="1"/>
          </p:cNvSpPr>
          <p:nvPr>
            <p:ph type="sldNum" sz="quarter" idx="12"/>
          </p:nvPr>
        </p:nvSpPr>
        <p:spPr/>
        <p:txBody>
          <a:bodyPr/>
          <a:lstStyle>
            <a:lvl1pPr>
              <a:defRPr/>
            </a:lvl1pPr>
          </a:lstStyle>
          <a:p>
            <a:pPr>
              <a:defRPr/>
            </a:pPr>
            <a:fld id="{4E2799AD-6941-7E4D-AAB8-A0F3A3576A71}" type="slidenum">
              <a:rPr lang="en-US" altLang="en-US"/>
              <a:pPr>
                <a:defRPr/>
              </a:pPr>
              <a:t>‹#›</a:t>
            </a:fld>
            <a:endParaRPr lang="en-US" altLang="en-US" dirty="0"/>
          </a:p>
        </p:txBody>
      </p:sp>
    </p:spTree>
    <p:extLst>
      <p:ext uri="{BB962C8B-B14F-4D97-AF65-F5344CB8AC3E}">
        <p14:creationId xmlns:p14="http://schemas.microsoft.com/office/powerpoint/2010/main" val="3683461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78234F22-4C36-124D-BF67-CBC36F55CD31}"/>
              </a:ext>
            </a:extLst>
          </p:cNvPr>
          <p:cNvSpPr>
            <a:spLocks noGrp="1"/>
          </p:cNvSpPr>
          <p:nvPr>
            <p:ph type="dt" sz="half" idx="10"/>
          </p:nvPr>
        </p:nvSpPr>
        <p:spPr/>
        <p:txBody>
          <a:bodyPr/>
          <a:lstStyle>
            <a:lvl1pPr>
              <a:defRPr/>
            </a:lvl1pPr>
          </a:lstStyle>
          <a:p>
            <a:pPr>
              <a:defRPr/>
            </a:pPr>
            <a:endParaRPr lang="en-US" altLang="en-US"/>
          </a:p>
        </p:txBody>
      </p:sp>
      <p:sp>
        <p:nvSpPr>
          <p:cNvPr id="3" name="Footer Placeholder 4">
            <a:extLst>
              <a:ext uri="{FF2B5EF4-FFF2-40B4-BE49-F238E27FC236}">
                <a16:creationId xmlns:a16="http://schemas.microsoft.com/office/drawing/2014/main" id="{D4512A4D-C329-E748-A5CF-C2E4B85F9181}"/>
              </a:ext>
            </a:extLst>
          </p:cNvPr>
          <p:cNvSpPr>
            <a:spLocks noGrp="1"/>
          </p:cNvSpPr>
          <p:nvPr>
            <p:ph type="ftr" sz="quarter" idx="11"/>
          </p:nvPr>
        </p:nvSpPr>
        <p:spPr/>
        <p:txBody>
          <a:bodyPr/>
          <a:lstStyle>
            <a:lvl1pPr>
              <a:defRPr/>
            </a:lvl1pPr>
          </a:lstStyle>
          <a:p>
            <a:pPr>
              <a:defRPr/>
            </a:pPr>
            <a:endParaRPr lang="en-US" altLang="en-US"/>
          </a:p>
        </p:txBody>
      </p:sp>
      <p:sp>
        <p:nvSpPr>
          <p:cNvPr id="4" name="Slide Number Placeholder 5">
            <a:extLst>
              <a:ext uri="{FF2B5EF4-FFF2-40B4-BE49-F238E27FC236}">
                <a16:creationId xmlns:a16="http://schemas.microsoft.com/office/drawing/2014/main" id="{77DBD8C4-762C-5849-96EC-656499F56364}"/>
              </a:ext>
            </a:extLst>
          </p:cNvPr>
          <p:cNvSpPr>
            <a:spLocks noGrp="1"/>
          </p:cNvSpPr>
          <p:nvPr>
            <p:ph type="sldNum" sz="quarter" idx="12"/>
          </p:nvPr>
        </p:nvSpPr>
        <p:spPr/>
        <p:txBody>
          <a:bodyPr/>
          <a:lstStyle>
            <a:lvl1pPr>
              <a:defRPr/>
            </a:lvl1pPr>
          </a:lstStyle>
          <a:p>
            <a:pPr>
              <a:defRPr/>
            </a:pPr>
            <a:fld id="{D8B2304F-CDAE-D740-82EC-888E9FE8E20A}" type="slidenum">
              <a:rPr lang="en-US" altLang="en-US"/>
              <a:pPr>
                <a:defRPr/>
              </a:pPr>
              <a:t>‹#›</a:t>
            </a:fld>
            <a:endParaRPr lang="en-US" altLang="en-US" dirty="0"/>
          </a:p>
        </p:txBody>
      </p:sp>
    </p:spTree>
    <p:extLst>
      <p:ext uri="{BB962C8B-B14F-4D97-AF65-F5344CB8AC3E}">
        <p14:creationId xmlns:p14="http://schemas.microsoft.com/office/powerpoint/2010/main" val="1418678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B4D78049-E412-F94C-A78F-5D71E3F6F7F4}"/>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C5DD0247-672B-3747-8D63-ABA89329F35F}"/>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D686DE0D-514A-4042-8B15-A4F61D07F651}"/>
              </a:ext>
            </a:extLst>
          </p:cNvPr>
          <p:cNvSpPr>
            <a:spLocks noGrp="1"/>
          </p:cNvSpPr>
          <p:nvPr>
            <p:ph type="sldNum" sz="quarter" idx="12"/>
          </p:nvPr>
        </p:nvSpPr>
        <p:spPr/>
        <p:txBody>
          <a:bodyPr/>
          <a:lstStyle>
            <a:lvl1pPr>
              <a:defRPr/>
            </a:lvl1pPr>
          </a:lstStyle>
          <a:p>
            <a:pPr>
              <a:defRPr/>
            </a:pPr>
            <a:fld id="{B0F603A4-867C-DA4D-8644-EBA7F16192ED}" type="slidenum">
              <a:rPr lang="en-US" altLang="en-US"/>
              <a:pPr>
                <a:defRPr/>
              </a:pPr>
              <a:t>‹#›</a:t>
            </a:fld>
            <a:endParaRPr lang="en-US" altLang="en-US" dirty="0"/>
          </a:p>
        </p:txBody>
      </p:sp>
    </p:spTree>
    <p:extLst>
      <p:ext uri="{BB962C8B-B14F-4D97-AF65-F5344CB8AC3E}">
        <p14:creationId xmlns:p14="http://schemas.microsoft.com/office/powerpoint/2010/main" val="3288305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A1E97BCA-A8AA-4D48-BD3B-ABE20A5AE037}"/>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C59CE812-F020-D44B-BD9B-EE3B490AFB7B}"/>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17F1A95B-395A-0F4D-83D2-1CF53CFEDFA0}"/>
              </a:ext>
            </a:extLst>
          </p:cNvPr>
          <p:cNvSpPr>
            <a:spLocks noGrp="1"/>
          </p:cNvSpPr>
          <p:nvPr>
            <p:ph type="sldNum" sz="quarter" idx="12"/>
          </p:nvPr>
        </p:nvSpPr>
        <p:spPr/>
        <p:txBody>
          <a:bodyPr/>
          <a:lstStyle>
            <a:lvl1pPr>
              <a:defRPr/>
            </a:lvl1pPr>
          </a:lstStyle>
          <a:p>
            <a:pPr>
              <a:defRPr/>
            </a:pPr>
            <a:fld id="{681AD8FB-BFB0-4A4B-9F3D-DC416FDA961F}" type="slidenum">
              <a:rPr lang="en-US" altLang="en-US"/>
              <a:pPr>
                <a:defRPr/>
              </a:pPr>
              <a:t>‹#›</a:t>
            </a:fld>
            <a:endParaRPr lang="en-US" altLang="en-US" dirty="0"/>
          </a:p>
        </p:txBody>
      </p:sp>
    </p:spTree>
    <p:extLst>
      <p:ext uri="{BB962C8B-B14F-4D97-AF65-F5344CB8AC3E}">
        <p14:creationId xmlns:p14="http://schemas.microsoft.com/office/powerpoint/2010/main" val="28690305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A5314514-25D7-374B-B28F-8511CD73A091}"/>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59FF2850-E6D6-7F4D-A4F8-008E8FAF60F8}"/>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B3A3DE69-A8AE-CB4D-9F47-04F0D8DB6B2C}"/>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dirty="0">
                <a:solidFill>
                  <a:schemeClr val="tx1">
                    <a:tint val="75000"/>
                  </a:schemeClr>
                </a:solidFill>
              </a:defRPr>
            </a:lvl1pPr>
          </a:lstStyle>
          <a:p>
            <a:pPr>
              <a:defRPr/>
            </a:pPr>
            <a:endParaRPr lang="en-US" altLang="en-US"/>
          </a:p>
        </p:txBody>
      </p:sp>
      <p:sp>
        <p:nvSpPr>
          <p:cNvPr id="5" name="Footer Placeholder 4">
            <a:extLst>
              <a:ext uri="{FF2B5EF4-FFF2-40B4-BE49-F238E27FC236}">
                <a16:creationId xmlns:a16="http://schemas.microsoft.com/office/drawing/2014/main" id="{E068C89F-54E6-9C4D-8D5F-8D523CA408CC}"/>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dirty="0">
                <a:solidFill>
                  <a:schemeClr val="tx1">
                    <a:tint val="75000"/>
                  </a:schemeClr>
                </a:solidFill>
              </a:defRPr>
            </a:lvl1pPr>
          </a:lstStyle>
          <a:p>
            <a:pPr>
              <a:defRPr/>
            </a:pPr>
            <a:endParaRPr lang="en-US" altLang="en-US"/>
          </a:p>
        </p:txBody>
      </p:sp>
      <p:sp>
        <p:nvSpPr>
          <p:cNvPr id="6" name="Slide Number Placeholder 5">
            <a:extLst>
              <a:ext uri="{FF2B5EF4-FFF2-40B4-BE49-F238E27FC236}">
                <a16:creationId xmlns:a16="http://schemas.microsoft.com/office/drawing/2014/main" id="{7DD612B2-2D75-D74A-962C-1CA8DBD5E4E2}"/>
              </a:ext>
            </a:extLst>
          </p:cNvPr>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smtClean="0">
                <a:solidFill>
                  <a:schemeClr val="tx1">
                    <a:tint val="75000"/>
                  </a:schemeClr>
                </a:solidFill>
              </a:defRPr>
            </a:lvl1pPr>
          </a:lstStyle>
          <a:p>
            <a:pPr>
              <a:defRPr/>
            </a:pPr>
            <a:fld id="{B4DF9E45-4D5B-9C49-8DAB-0EE6FB07D069}"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anose="020F0502020204030204" pitchFamily="34" charset="0"/>
        </a:defRPr>
      </a:lvl2pPr>
      <a:lvl3pPr algn="ctr" rtl="0" fontAlgn="base">
        <a:spcBef>
          <a:spcPct val="0"/>
        </a:spcBef>
        <a:spcAft>
          <a:spcPct val="0"/>
        </a:spcAft>
        <a:defRPr sz="4400">
          <a:solidFill>
            <a:schemeClr val="tx1"/>
          </a:solidFill>
          <a:latin typeface="Calibri" panose="020F0502020204030204" pitchFamily="34" charset="0"/>
        </a:defRPr>
      </a:lvl3pPr>
      <a:lvl4pPr algn="ctr" rtl="0" fontAlgn="base">
        <a:spcBef>
          <a:spcPct val="0"/>
        </a:spcBef>
        <a:spcAft>
          <a:spcPct val="0"/>
        </a:spcAft>
        <a:defRPr sz="4400">
          <a:solidFill>
            <a:schemeClr val="tx1"/>
          </a:solidFill>
          <a:latin typeface="Calibri" panose="020F0502020204030204" pitchFamily="34" charset="0"/>
        </a:defRPr>
      </a:lvl4pPr>
      <a:lvl5pPr algn="ctr" rtl="0" fontAlgn="base">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fontAlgn="base">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chandra.harvard.edu/photo/2025/xa/" TargetMode="External"/><Relationship Id="rId5" Type="http://schemas.openxmlformats.org/officeDocument/2006/relationships/hyperlink" Target="https://iopscience.iop.org/article/10.3847/1538-4357/adea67" TargetMode="External"/><Relationship Id="rId4" Type="http://schemas.openxmlformats.org/officeDocument/2006/relationships/image" Target="../media/image2.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65">
            <a:extLst>
              <a:ext uri="{FF2B5EF4-FFF2-40B4-BE49-F238E27FC236}">
                <a16:creationId xmlns:a16="http://schemas.microsoft.com/office/drawing/2014/main" id="{D3F361D0-AAF8-1541-9636-B13A8D66EF00}"/>
              </a:ext>
            </a:extLst>
          </p:cNvPr>
          <p:cNvSpPr txBox="1">
            <a:spLocks noChangeArrowheads="1"/>
          </p:cNvSpPr>
          <p:nvPr/>
        </p:nvSpPr>
        <p:spPr bwMode="auto">
          <a:xfrm>
            <a:off x="620713" y="784225"/>
            <a:ext cx="801211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600">
                <a:solidFill>
                  <a:schemeClr val="tx1"/>
                </a:solidFill>
                <a:latin typeface="Times New Roman" panose="02020603050405020304" pitchFamily="18" charset="0"/>
              </a:defRPr>
            </a:lvl1pPr>
            <a:lvl2pPr marL="742950" indent="-285750">
              <a:defRPr sz="1600">
                <a:solidFill>
                  <a:schemeClr val="tx1"/>
                </a:solidFill>
                <a:latin typeface="Times New Roman" panose="02020603050405020304" pitchFamily="18" charset="0"/>
              </a:defRPr>
            </a:lvl2pPr>
            <a:lvl3pPr marL="1143000" indent="-228600">
              <a:defRPr sz="1600">
                <a:solidFill>
                  <a:schemeClr val="tx1"/>
                </a:solidFill>
                <a:latin typeface="Times New Roman" panose="02020603050405020304" pitchFamily="18" charset="0"/>
              </a:defRPr>
            </a:lvl3pPr>
            <a:lvl4pPr marL="1600200" indent="-228600">
              <a:defRPr sz="1600">
                <a:solidFill>
                  <a:schemeClr val="tx1"/>
                </a:solidFill>
                <a:latin typeface="Times New Roman" panose="02020603050405020304" pitchFamily="18" charset="0"/>
              </a:defRPr>
            </a:lvl4pPr>
            <a:lvl5pPr marL="2057400" indent="-228600">
              <a:defRPr sz="1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defRPr>
            </a:lvl9pPr>
          </a:lstStyle>
          <a:p>
            <a:pPr algn="ctr"/>
            <a:r>
              <a:rPr lang="en-US" altLang="en-US" sz="1800" b="1">
                <a:latin typeface="Cambria" panose="02040503050406030204" pitchFamily="18" charset="0"/>
                <a:ea typeface="MS Mincho" panose="02020609040205080304" pitchFamily="49" charset="-128"/>
                <a:cs typeface="Times New Roman" panose="02020603050405020304" pitchFamily="18" charset="0"/>
              </a:rPr>
              <a:t>Painting Galaxy Clusters by Numbers (and Physics)</a:t>
            </a:r>
          </a:p>
        </p:txBody>
      </p:sp>
      <p:sp>
        <p:nvSpPr>
          <p:cNvPr id="3074" name="Rectangle 2">
            <a:extLst>
              <a:ext uri="{FF2B5EF4-FFF2-40B4-BE49-F238E27FC236}">
                <a16:creationId xmlns:a16="http://schemas.microsoft.com/office/drawing/2014/main" id="{0BF7C990-35AF-4D47-9C29-1C0A1C70240A}"/>
              </a:ext>
            </a:extLst>
          </p:cNvPr>
          <p:cNvSpPr>
            <a:spLocks noGrp="1" noChangeArrowheads="1"/>
          </p:cNvSpPr>
          <p:nvPr>
            <p:ph type="title"/>
          </p:nvPr>
        </p:nvSpPr>
        <p:spPr>
          <a:xfrm>
            <a:off x="685800" y="76200"/>
            <a:ext cx="7772400" cy="762000"/>
          </a:xfrm>
        </p:spPr>
        <p:txBody>
          <a:bodyPr/>
          <a:lstStyle/>
          <a:p>
            <a:r>
              <a:rPr lang="en-US" altLang="en-US" sz="4000" b="1"/>
              <a:t>Chandra Science Highlight</a:t>
            </a:r>
          </a:p>
        </p:txBody>
      </p:sp>
      <p:pic>
        <p:nvPicPr>
          <p:cNvPr id="3075" name="Picture 4">
            <a:extLst>
              <a:ext uri="{FF2B5EF4-FFF2-40B4-BE49-F238E27FC236}">
                <a16:creationId xmlns:a16="http://schemas.microsoft.com/office/drawing/2014/main" id="{91A21EB3-62FF-E343-A7DD-37A9F5BE972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63513"/>
            <a:ext cx="990600" cy="550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3" name="Text Box 8">
            <a:extLst>
              <a:ext uri="{FF2B5EF4-FFF2-40B4-BE49-F238E27FC236}">
                <a16:creationId xmlns:a16="http://schemas.microsoft.com/office/drawing/2014/main" id="{4BCDE239-C41D-9341-A9B0-8CE9673EE028}"/>
              </a:ext>
            </a:extLst>
          </p:cNvPr>
          <p:cNvSpPr txBox="1">
            <a:spLocks noChangeArrowheads="1"/>
          </p:cNvSpPr>
          <p:nvPr/>
        </p:nvSpPr>
        <p:spPr bwMode="auto">
          <a:xfrm>
            <a:off x="6361113" y="6132513"/>
            <a:ext cx="2362200" cy="460375"/>
          </a:xfrm>
          <a:prstGeom prst="rect">
            <a:avLst/>
          </a:prstGeom>
          <a:noFill/>
          <a:ln w="9525">
            <a:noFill/>
            <a:miter lim="800000"/>
            <a:headEnd/>
            <a:tailEnd/>
          </a:ln>
        </p:spPr>
        <p:txBody>
          <a:bodyPr>
            <a:spAutoFit/>
          </a:bodyPr>
          <a:lstStyle/>
          <a:p>
            <a:pPr>
              <a:spcBef>
                <a:spcPct val="50000"/>
              </a:spcBef>
              <a:defRPr/>
            </a:pPr>
            <a:r>
              <a:rPr lang="en-US" altLang="en-US" sz="2400" b="1" dirty="0">
                <a:latin typeface="+mn-lt"/>
              </a:rPr>
              <a:t>November 2025 </a:t>
            </a:r>
          </a:p>
        </p:txBody>
      </p:sp>
      <p:sp>
        <p:nvSpPr>
          <p:cNvPr id="3077" name="Rectangle 155">
            <a:extLst>
              <a:ext uri="{FF2B5EF4-FFF2-40B4-BE49-F238E27FC236}">
                <a16:creationId xmlns:a16="http://schemas.microsoft.com/office/drawing/2014/main" id="{EE107F38-A80F-4340-B88A-496BA22568C0}"/>
              </a:ext>
            </a:extLst>
          </p:cNvPr>
          <p:cNvSpPr>
            <a:spLocks noChangeArrowheads="1"/>
          </p:cNvSpPr>
          <p:nvPr/>
        </p:nvSpPr>
        <p:spPr bwMode="auto">
          <a:xfrm>
            <a:off x="5051425" y="5856288"/>
            <a:ext cx="3581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600">
                <a:solidFill>
                  <a:schemeClr val="tx1"/>
                </a:solidFill>
                <a:latin typeface="Times New Roman" panose="02020603050405020304" pitchFamily="18" charset="0"/>
              </a:defRPr>
            </a:lvl1pPr>
            <a:lvl2pPr marL="742950" indent="-285750">
              <a:defRPr sz="1600">
                <a:solidFill>
                  <a:schemeClr val="tx1"/>
                </a:solidFill>
                <a:latin typeface="Times New Roman" panose="02020603050405020304" pitchFamily="18" charset="0"/>
              </a:defRPr>
            </a:lvl2pPr>
            <a:lvl3pPr marL="1143000" indent="-228600">
              <a:defRPr sz="1600">
                <a:solidFill>
                  <a:schemeClr val="tx1"/>
                </a:solidFill>
                <a:latin typeface="Times New Roman" panose="02020603050405020304" pitchFamily="18" charset="0"/>
              </a:defRPr>
            </a:lvl3pPr>
            <a:lvl4pPr marL="1600200" indent="-228600">
              <a:defRPr sz="1600">
                <a:solidFill>
                  <a:schemeClr val="tx1"/>
                </a:solidFill>
                <a:latin typeface="Times New Roman" panose="02020603050405020304" pitchFamily="18" charset="0"/>
              </a:defRPr>
            </a:lvl4pPr>
            <a:lvl5pPr marL="2057400" indent="-228600">
              <a:defRPr sz="1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defRPr>
            </a:lvl9pPr>
          </a:lstStyle>
          <a:p>
            <a:endParaRPr lang="en-US" altLang="en-US"/>
          </a:p>
        </p:txBody>
      </p:sp>
      <p:sp>
        <p:nvSpPr>
          <p:cNvPr id="3078" name="TextBox 3">
            <a:extLst>
              <a:ext uri="{FF2B5EF4-FFF2-40B4-BE49-F238E27FC236}">
                <a16:creationId xmlns:a16="http://schemas.microsoft.com/office/drawing/2014/main" id="{FD9A07B3-4943-DE43-8B22-7941B299A98D}"/>
              </a:ext>
            </a:extLst>
          </p:cNvPr>
          <p:cNvSpPr txBox="1">
            <a:spLocks noChangeArrowheads="1"/>
          </p:cNvSpPr>
          <p:nvPr/>
        </p:nvSpPr>
        <p:spPr bwMode="auto">
          <a:xfrm>
            <a:off x="360363" y="6096000"/>
            <a:ext cx="43815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600">
                <a:solidFill>
                  <a:schemeClr val="tx1"/>
                </a:solidFill>
                <a:latin typeface="Times New Roman" panose="02020603050405020304" pitchFamily="18" charset="0"/>
              </a:defRPr>
            </a:lvl1pPr>
            <a:lvl2pPr marL="742950" indent="-285750">
              <a:defRPr sz="1600">
                <a:solidFill>
                  <a:schemeClr val="tx1"/>
                </a:solidFill>
                <a:latin typeface="Times New Roman" panose="02020603050405020304" pitchFamily="18" charset="0"/>
              </a:defRPr>
            </a:lvl2pPr>
            <a:lvl3pPr marL="1143000" indent="-228600">
              <a:defRPr sz="1600">
                <a:solidFill>
                  <a:schemeClr val="tx1"/>
                </a:solidFill>
                <a:latin typeface="Times New Roman" panose="02020603050405020304" pitchFamily="18" charset="0"/>
              </a:defRPr>
            </a:lvl3pPr>
            <a:lvl4pPr marL="1600200" indent="-228600">
              <a:defRPr sz="1600">
                <a:solidFill>
                  <a:schemeClr val="tx1"/>
                </a:solidFill>
                <a:latin typeface="Times New Roman" panose="02020603050405020304" pitchFamily="18" charset="0"/>
              </a:defRPr>
            </a:lvl4pPr>
            <a:lvl5pPr marL="2057400" indent="-228600">
              <a:defRPr sz="1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defRPr>
            </a:lvl9pPr>
          </a:lstStyle>
          <a:p>
            <a:pPr algn="ctr"/>
            <a:r>
              <a:rPr lang="en-US" altLang="en-US" b="1">
                <a:latin typeface="Calibri" panose="020F0502020204030204" pitchFamily="34" charset="0"/>
              </a:rPr>
              <a:t>The Chandra X-ray Center is operated for NASA by the Smithsonian Astrophysical Observatory</a:t>
            </a:r>
            <a:r>
              <a:rPr lang="en-US" altLang="en-US" b="1"/>
              <a:t> </a:t>
            </a:r>
          </a:p>
        </p:txBody>
      </p:sp>
      <p:pic>
        <p:nvPicPr>
          <p:cNvPr id="3079" name="Picture 19" descr="logos.gif">
            <a:extLst>
              <a:ext uri="{FF2B5EF4-FFF2-40B4-BE49-F238E27FC236}">
                <a16:creationId xmlns:a16="http://schemas.microsoft.com/office/drawing/2014/main" id="{645AF5D9-032D-2544-BCB9-414BC8554BF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51425" y="6134100"/>
            <a:ext cx="1273175"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TextBox 18">
            <a:extLst>
              <a:ext uri="{FF2B5EF4-FFF2-40B4-BE49-F238E27FC236}">
                <a16:creationId xmlns:a16="http://schemas.microsoft.com/office/drawing/2014/main" id="{C01C99B5-FE12-014D-BAE6-368055360118}"/>
              </a:ext>
            </a:extLst>
          </p:cNvPr>
          <p:cNvSpPr txBox="1"/>
          <p:nvPr/>
        </p:nvSpPr>
        <p:spPr>
          <a:xfrm>
            <a:off x="5024438" y="1216025"/>
            <a:ext cx="3911600" cy="4400550"/>
          </a:xfrm>
          <a:prstGeom prst="rect">
            <a:avLst/>
          </a:prstGeom>
          <a:noFill/>
        </p:spPr>
        <p:txBody>
          <a:bodyPr>
            <a:spAutoFit/>
          </a:bodyPr>
          <a:lstStyle/>
          <a:p>
            <a:pPr>
              <a:defRPr/>
            </a:pPr>
            <a:endParaRPr lang="en-US" sz="1000" dirty="0">
              <a:ea typeface="MS Mincho" panose="02020609040205080304" pitchFamily="49" charset="-128"/>
              <a:cs typeface="Times New Roman" panose="02020603050405020304" pitchFamily="18" charset="0"/>
            </a:endParaRPr>
          </a:p>
          <a:p>
            <a:pPr marL="171450" indent="-171450">
              <a:buFont typeface="Arial" panose="020B0604020202020204" pitchFamily="34" charset="0"/>
              <a:buChar char="•"/>
              <a:defRPr/>
            </a:pPr>
            <a:r>
              <a:rPr lang="en-US" sz="1000" dirty="0">
                <a:ea typeface="MS Mincho" panose="02020609040205080304" pitchFamily="49" charset="-128"/>
                <a:cs typeface="Times New Roman" panose="02020603050405020304" pitchFamily="18" charset="0"/>
              </a:rPr>
              <a:t>A new technique gives astronomers — and the public — a different look at some of the largest objects in the universe.</a:t>
            </a:r>
          </a:p>
          <a:p>
            <a:pPr>
              <a:defRPr/>
            </a:pPr>
            <a:endParaRPr lang="en-US" sz="1000" dirty="0">
              <a:ea typeface="MS Mincho" panose="02020609040205080304" pitchFamily="49" charset="-128"/>
              <a:cs typeface="Times New Roman" panose="02020603050405020304" pitchFamily="18" charset="0"/>
            </a:endParaRPr>
          </a:p>
          <a:p>
            <a:pPr marL="171450" indent="-171450">
              <a:buFont typeface="Arial" panose="020B0604020202020204" pitchFamily="34" charset="0"/>
              <a:buChar char="•"/>
              <a:defRPr/>
            </a:pPr>
            <a:r>
              <a:rPr lang="en-US" sz="1000" dirty="0">
                <a:ea typeface="MS Mincho" panose="02020609040205080304" pitchFamily="49" charset="-128"/>
                <a:cs typeface="Times New Roman" panose="02020603050405020304" pitchFamily="18" charset="0"/>
              </a:rPr>
              <a:t>Developed using NASA’s Chandra X-ray Observatory data, “X-arithmetic” classifies galaxy clusters and groups by their physical  nature rather than appearance.</a:t>
            </a:r>
          </a:p>
          <a:p>
            <a:pPr marL="171450" indent="-171450">
              <a:buFont typeface="Arial" panose="020B0604020202020204" pitchFamily="34" charset="0"/>
              <a:buChar char="•"/>
              <a:defRPr/>
            </a:pPr>
            <a:endParaRPr lang="en-US" sz="1000" dirty="0">
              <a:ea typeface="MS Mincho" panose="02020609040205080304" pitchFamily="49" charset="-128"/>
              <a:cs typeface="Times New Roman" panose="02020603050405020304" pitchFamily="18" charset="0"/>
            </a:endParaRPr>
          </a:p>
          <a:p>
            <a:pPr marL="171450" indent="-171450">
              <a:buFont typeface="Arial" panose="020B0604020202020204" pitchFamily="34" charset="0"/>
              <a:buChar char="•"/>
              <a:defRPr/>
            </a:pPr>
            <a:r>
              <a:rPr lang="en-US" sz="1000" dirty="0">
                <a:ea typeface="MS Mincho" panose="02020609040205080304" pitchFamily="49" charset="-128"/>
                <a:cs typeface="Times New Roman" panose="02020603050405020304" pitchFamily="18" charset="0"/>
              </a:rPr>
              <a:t>The technique sorts features in galaxy clusters and groups into three types of physical structures and then applies a color to each.</a:t>
            </a:r>
          </a:p>
          <a:p>
            <a:pPr marL="171450" indent="-171450">
              <a:buFont typeface="Arial" panose="020B0604020202020204" pitchFamily="34" charset="0"/>
              <a:buChar char="•"/>
              <a:defRPr/>
            </a:pPr>
            <a:endParaRPr lang="en-US" sz="1000" dirty="0">
              <a:ea typeface="MS Mincho" panose="02020609040205080304" pitchFamily="49" charset="-128"/>
              <a:cs typeface="Times New Roman" panose="02020603050405020304" pitchFamily="18" charset="0"/>
            </a:endParaRPr>
          </a:p>
          <a:p>
            <a:pPr marL="171450" indent="-171450">
              <a:buFont typeface="Arial" panose="020B0604020202020204" pitchFamily="34" charset="0"/>
              <a:buChar char="•"/>
              <a:defRPr/>
            </a:pPr>
            <a:r>
              <a:rPr lang="en-US" sz="1000" dirty="0">
                <a:ea typeface="MS Mincho" panose="02020609040205080304" pitchFamily="49" charset="-128"/>
                <a:cs typeface="Times New Roman" panose="02020603050405020304" pitchFamily="18" charset="0"/>
              </a:rPr>
              <a:t>This new collection shows the central regions of five galaxy clusters in the sample: MS 0735+7421, the Perseus Cluster, M87, Abell 2052, and Cygnus A.</a:t>
            </a:r>
          </a:p>
          <a:p>
            <a:pPr algn="just">
              <a:defRPr/>
            </a:pPr>
            <a:endParaRPr lang="en-US" sz="1000" b="1" dirty="0">
              <a:ea typeface="MS Mincho" panose="02020609040205080304" pitchFamily="49" charset="-128"/>
              <a:cs typeface="Times New Roman" panose="02020603050405020304" pitchFamily="18" charset="0"/>
            </a:endParaRPr>
          </a:p>
          <a:p>
            <a:pPr algn="just">
              <a:defRPr/>
            </a:pPr>
            <a:r>
              <a:rPr lang="en-US" sz="1000" b="1" dirty="0">
                <a:ea typeface="MS Mincho" panose="02020609040205080304" pitchFamily="49" charset="-128"/>
                <a:cs typeface="Times New Roman" panose="02020603050405020304" pitchFamily="18" charset="0"/>
              </a:rPr>
              <a:t>Distance estimates</a:t>
            </a:r>
            <a:r>
              <a:rPr lang="en-US" sz="1000" dirty="0">
                <a:ea typeface="MS Mincho" panose="02020609040205080304" pitchFamily="49" charset="-128"/>
                <a:cs typeface="Times New Roman" panose="02020603050405020304" pitchFamily="18" charset="0"/>
              </a:rPr>
              <a:t>: 2.6 billion, 240 million, 54 million, 480 million, 760 million light-years</a:t>
            </a:r>
          </a:p>
          <a:p>
            <a:pPr algn="just">
              <a:defRPr/>
            </a:pPr>
            <a:endParaRPr lang="en-US" sz="1000" b="1" dirty="0">
              <a:ea typeface="MS Mincho" panose="02020609040205080304" pitchFamily="49" charset="-128"/>
              <a:cs typeface="Times New Roman" panose="02020603050405020304" pitchFamily="18" charset="0"/>
            </a:endParaRPr>
          </a:p>
          <a:p>
            <a:pPr>
              <a:defRPr/>
            </a:pPr>
            <a:r>
              <a:rPr lang="en-US" sz="1000" b="1" dirty="0">
                <a:ea typeface="MS Mincho" panose="02020609040205080304" pitchFamily="49" charset="-128"/>
                <a:cs typeface="Times New Roman" panose="02020603050405020304" pitchFamily="18" charset="0"/>
              </a:rPr>
              <a:t>Credit</a:t>
            </a:r>
            <a:r>
              <a:rPr lang="en-US" sz="1000" dirty="0">
                <a:ea typeface="MS Mincho" panose="02020609040205080304" pitchFamily="49" charset="-128"/>
                <a:cs typeface="Times New Roman" panose="02020603050405020304" pitchFamily="18" charset="0"/>
              </a:rPr>
              <a:t>: NASA/CXC/Univ. of Chicago/H. McCall</a:t>
            </a:r>
          </a:p>
          <a:p>
            <a:pPr>
              <a:defRPr/>
            </a:pPr>
            <a:endParaRPr lang="en-US" sz="1000" dirty="0">
              <a:ea typeface="MS Mincho" panose="02020609040205080304" pitchFamily="49" charset="-128"/>
              <a:cs typeface="Times New Roman" panose="02020603050405020304" pitchFamily="18" charset="0"/>
            </a:endParaRPr>
          </a:p>
          <a:p>
            <a:pPr>
              <a:defRPr/>
            </a:pPr>
            <a:r>
              <a:rPr lang="en-US" sz="1000" b="1" dirty="0">
                <a:ea typeface="MS Mincho" panose="02020609040205080304" pitchFamily="49" charset="-128"/>
                <a:cs typeface="Times New Roman" panose="02020603050405020304" pitchFamily="18" charset="0"/>
              </a:rPr>
              <a:t>Instrument</a:t>
            </a:r>
            <a:r>
              <a:rPr lang="en-US" sz="1000" dirty="0">
                <a:ea typeface="MS Mincho" panose="02020609040205080304" pitchFamily="49" charset="-128"/>
                <a:cs typeface="Times New Roman" panose="02020603050405020304" pitchFamily="18" charset="0"/>
              </a:rPr>
              <a:t>: ACIS</a:t>
            </a:r>
          </a:p>
          <a:p>
            <a:pPr>
              <a:defRPr/>
            </a:pPr>
            <a:endParaRPr lang="en-US" sz="1000" dirty="0">
              <a:ea typeface="MS Mincho" panose="02020609040205080304" pitchFamily="49" charset="-128"/>
              <a:cs typeface="Times New Roman" panose="02020603050405020304" pitchFamily="18" charset="0"/>
            </a:endParaRPr>
          </a:p>
          <a:p>
            <a:pPr>
              <a:defRPr/>
            </a:pPr>
            <a:r>
              <a:rPr lang="en-US" sz="1000" b="1" dirty="0">
                <a:ea typeface="MS Mincho" panose="02020609040205080304" pitchFamily="49" charset="-128"/>
                <a:cs typeface="Times New Roman" panose="02020603050405020304" pitchFamily="18" charset="0"/>
              </a:rPr>
              <a:t>Reference: </a:t>
            </a:r>
            <a:r>
              <a:rPr lang="en-US" sz="1000" dirty="0">
                <a:ea typeface="MS Mincho" panose="02020609040205080304" pitchFamily="49" charset="-128"/>
                <a:cs typeface="Times New Roman" panose="02020603050405020304" pitchFamily="18" charset="0"/>
              </a:rPr>
              <a:t>McCall, H. et al, 2025, ApJ, 989, 159; </a:t>
            </a:r>
          </a:p>
          <a:p>
            <a:pPr>
              <a:defRPr/>
            </a:pPr>
            <a:r>
              <a:rPr lang="en-US" sz="1000" dirty="0">
                <a:ea typeface="MS Mincho" panose="02020609040205080304" pitchFamily="49" charset="-128"/>
                <a:cs typeface="Times New Roman" panose="02020603050405020304" pitchFamily="18" charset="0"/>
                <a:hlinkClick r:id="rId5"/>
              </a:rPr>
              <a:t>https://iopscience.iop.org/article/10.3847/1538-4357/adea67</a:t>
            </a:r>
            <a:r>
              <a:rPr lang="en-US" sz="1000" dirty="0">
                <a:ea typeface="MS Mincho" panose="02020609040205080304" pitchFamily="49" charset="-128"/>
                <a:cs typeface="Times New Roman" panose="02020603050405020304" pitchFamily="18" charset="0"/>
              </a:rPr>
              <a:t> </a:t>
            </a:r>
          </a:p>
          <a:p>
            <a:pPr>
              <a:defRPr/>
            </a:pPr>
            <a:endParaRPr lang="en-US" sz="1000" b="1" dirty="0"/>
          </a:p>
          <a:p>
            <a:pPr>
              <a:defRPr/>
            </a:pPr>
            <a:r>
              <a:rPr lang="en-US" sz="1000" b="1" dirty="0"/>
              <a:t>More information</a:t>
            </a:r>
            <a:r>
              <a:rPr lang="en-US" sz="1000" dirty="0"/>
              <a:t>: The detailed caption and other graphics materials are here: </a:t>
            </a:r>
            <a:r>
              <a:rPr lang="en-US" sz="1000" dirty="0">
                <a:hlinkClick r:id="rId6"/>
              </a:rPr>
              <a:t>https://chandra.harvard.edu/photo/2025/xa/</a:t>
            </a:r>
            <a:r>
              <a:rPr lang="en-US" sz="1000" dirty="0"/>
              <a:t> </a:t>
            </a:r>
          </a:p>
        </p:txBody>
      </p:sp>
      <p:sp>
        <p:nvSpPr>
          <p:cNvPr id="3081" name="TextBox 19">
            <a:extLst>
              <a:ext uri="{FF2B5EF4-FFF2-40B4-BE49-F238E27FC236}">
                <a16:creationId xmlns:a16="http://schemas.microsoft.com/office/drawing/2014/main" id="{59EE8D0D-756D-BB4A-84C3-FDBF13C66121}"/>
              </a:ext>
            </a:extLst>
          </p:cNvPr>
          <p:cNvSpPr txBox="1">
            <a:spLocks noChangeArrowheads="1"/>
          </p:cNvSpPr>
          <p:nvPr/>
        </p:nvSpPr>
        <p:spPr bwMode="auto">
          <a:xfrm>
            <a:off x="469900" y="4425950"/>
            <a:ext cx="4470400" cy="143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bIns="0">
            <a:spAutoFit/>
          </a:bodyPr>
          <a:lstStyle>
            <a:lvl1pPr>
              <a:defRPr sz="1600">
                <a:solidFill>
                  <a:schemeClr val="tx1"/>
                </a:solidFill>
                <a:latin typeface="Times New Roman" panose="02020603050405020304" pitchFamily="18" charset="0"/>
              </a:defRPr>
            </a:lvl1pPr>
            <a:lvl2pPr marL="742950" indent="-285750">
              <a:defRPr sz="1600">
                <a:solidFill>
                  <a:schemeClr val="tx1"/>
                </a:solidFill>
                <a:latin typeface="Times New Roman" panose="02020603050405020304" pitchFamily="18" charset="0"/>
              </a:defRPr>
            </a:lvl2pPr>
            <a:lvl3pPr marL="1143000" indent="-228600">
              <a:defRPr sz="1600">
                <a:solidFill>
                  <a:schemeClr val="tx1"/>
                </a:solidFill>
                <a:latin typeface="Times New Roman" panose="02020603050405020304" pitchFamily="18" charset="0"/>
              </a:defRPr>
            </a:lvl3pPr>
            <a:lvl4pPr marL="1600200" indent="-228600">
              <a:defRPr sz="1600">
                <a:solidFill>
                  <a:schemeClr val="tx1"/>
                </a:solidFill>
                <a:latin typeface="Times New Roman" panose="02020603050405020304" pitchFamily="18" charset="0"/>
              </a:defRPr>
            </a:lvl4pPr>
            <a:lvl5pPr marL="2057400" indent="-228600">
              <a:defRPr sz="16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6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6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6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600">
                <a:solidFill>
                  <a:schemeClr val="tx1"/>
                </a:solidFill>
                <a:latin typeface="Times New Roman" panose="02020603050405020304" pitchFamily="18" charset="0"/>
              </a:defRPr>
            </a:lvl9pPr>
          </a:lstStyle>
          <a:p>
            <a:pPr>
              <a:spcBef>
                <a:spcPts val="900"/>
              </a:spcBef>
              <a:spcAft>
                <a:spcPts val="900"/>
              </a:spcAft>
            </a:pPr>
            <a:r>
              <a:rPr lang="en-US" altLang="en-US" sz="1000" i="1">
                <a:ea typeface="MS Mincho" panose="02020609040205080304" pitchFamily="49" charset="-128"/>
                <a:cs typeface="Times New Roman" panose="02020603050405020304" pitchFamily="18" charset="0"/>
              </a:rPr>
              <a:t>By splitting Chandra data into lower-energy and higher-energy X-rays and comparing the strengths of each structure in both, researchers classified them into three distinct types, which they have colored differently. A pink color is given to sound waves and weak shock fronts, which arise from pressure disturbances traveling at close to the speed of sound, compressing the hot gas into thin layers. The bubbles inflated by jets are colored yellow, and cooling or slower-moving gas is blue. The resulting images, “painted” to reflect the nature of each structure, offer a new way to interpret the complex aftermath of black hole activity using only X-ray imaging data.</a:t>
            </a:r>
          </a:p>
        </p:txBody>
      </p:sp>
      <p:pic>
        <p:nvPicPr>
          <p:cNvPr id="3082" name="Picture 2" descr="A collage of different colors of a cluster&#10;&#10;AI-generated content may be incorrect.">
            <a:extLst>
              <a:ext uri="{FF2B5EF4-FFF2-40B4-BE49-F238E27FC236}">
                <a16:creationId xmlns:a16="http://schemas.microsoft.com/office/drawing/2014/main" id="{AF797FE5-766C-9D4E-B00B-7A72908050C6}"/>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69900" y="1395413"/>
            <a:ext cx="4381500" cy="295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19119</TotalTime>
  <Words>341</Words>
  <Application>Microsoft Macintosh PowerPoint</Application>
  <PresentationFormat>On-screen Show (4:3)</PresentationFormat>
  <Paragraphs>25</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Times New Roman</vt:lpstr>
      <vt:lpstr>Arial</vt:lpstr>
      <vt:lpstr>Calibri</vt:lpstr>
      <vt:lpstr>Cambria</vt:lpstr>
      <vt:lpstr>MS Mincho</vt:lpstr>
      <vt:lpstr>Office Theme</vt:lpstr>
      <vt:lpstr>Chandra Science Highlight</vt:lpstr>
    </vt:vector>
  </TitlesOfParts>
  <Company>smithsonian astrophysical obs</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Chandra Science Highlights</dc:title>
  <dc:creator>psullivan</dc:creator>
  <cp:lastModifiedBy>Microsoft Office User</cp:lastModifiedBy>
  <cp:revision>874</cp:revision>
  <cp:lastPrinted>2022-11-09T14:42:17Z</cp:lastPrinted>
  <dcterms:created xsi:type="dcterms:W3CDTF">2000-04-21T21:07:13Z</dcterms:created>
  <dcterms:modified xsi:type="dcterms:W3CDTF">2026-01-15T13:50:51Z</dcterms:modified>
</cp:coreProperties>
</file>