
<file path=[Content_Types].xml><?xml version="1.0" encoding="utf-8"?>
<Types xmlns="http://schemas.openxmlformats.org/package/2006/content-types">
  <Default Extension="xml" ContentType="application/xml"/>
  <Default Extension="jpeg" ContentType="image/jpeg"/>
  <Default Extension="jpg" ContentType="image/png"/>
  <Default Extension="tiff" ContentType="image/tiff"/>
  <Default Extension="rels" ContentType="application/vnd.openxmlformats-package.relationships+xml"/>
  <Default Extension="wdp" ContentType="image/vnd.ms-photo"/>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media/image6.jpg" ContentType="image/jpeg"/>
  <Override PartName="/ppt/media/image7.jpg" ContentType="image/jpeg"/>
  <Override PartName="/ppt/media/image8.jpg" ContentType="image/jpeg"/>
  <Override PartName="/ppt/notesSlides/notesSlide3.xml" ContentType="application/vnd.openxmlformats-officedocument.presentationml.notesSlide+xml"/>
  <Override PartName="/ppt/notesSlides/notesSlide4.xml" ContentType="application/vnd.openxmlformats-officedocument.presentationml.notesSlide+xml"/>
  <Override PartName="/ppt/media/image9.jpg" ContentType="image/jpeg"/>
  <Override PartName="/ppt/media/image10.jpg" ContentType="image/jpeg"/>
  <Override PartName="/ppt/media/image11.jpg" ContentType="image/jpeg"/>
  <Override PartName="/ppt/media/image12.jpg" ContentType="image/jpeg"/>
  <Override PartName="/ppt/media/image13.jpg" ContentType="image/jpeg"/>
  <Override PartName="/ppt/notesSlides/notesSlide5.xml" ContentType="application/vnd.openxmlformats-officedocument.presentationml.notesSlide+xml"/>
  <Override PartName="/ppt/media/image14.jpg" ContentType="image/jpeg"/>
  <Override PartName="/ppt/media/image15.jpg" ContentType="image/jpeg"/>
  <Override PartName="/ppt/media/image16.jpg" ContentType="image/jpeg"/>
  <Override PartName="/ppt/notesSlides/notesSlide6.xml" ContentType="application/vnd.openxmlformats-officedocument.presentationml.notesSlide+xml"/>
  <Override PartName="/ppt/media/image17.jpg" ContentType="image/jpeg"/>
  <Override PartName="/ppt/media/image18.jpg" ContentType="image/jpeg"/>
  <Override PartName="/ppt/media/image19.jpg" ContentType="image/jpeg"/>
  <Override PartName="/ppt/notesSlides/notesSlide7.xml" ContentType="application/vnd.openxmlformats-officedocument.presentationml.notesSlide+xml"/>
  <Override PartName="/ppt/media/image20.jpg" ContentType="image/jpeg"/>
  <Override PartName="/ppt/media/image21.jpg" ContentType="image/jpeg"/>
  <Override PartName="/ppt/notesSlides/notesSlide8.xml" ContentType="application/vnd.openxmlformats-officedocument.presentationml.notesSlide+xml"/>
  <Override PartName="/ppt/media/image23.jpg" ContentType="image/jpeg"/>
  <Override PartName="/ppt/media/image24.jpg" ContentType="image/jpeg"/>
  <Override PartName="/ppt/notesSlides/notesSlide9.xml" ContentType="application/vnd.openxmlformats-officedocument.presentationml.notesSlide+xml"/>
  <Override PartName="/ppt/media/image25.jpg" ContentType="image/jpeg"/>
  <Override PartName="/ppt/media/image26.jpg" ContentType="image/jpeg"/>
  <Override PartName="/ppt/media/image27.jpg" ContentType="image/jpeg"/>
  <Override PartName="/ppt/notesSlides/notesSlide10.xml" ContentType="application/vnd.openxmlformats-officedocument.presentationml.notesSlide+xml"/>
  <Override PartName="/ppt/media/image28.jpg" ContentType="image/jpeg"/>
  <Override PartName="/ppt/media/image29.jpg" ContentType="image/jpeg"/>
  <Override PartName="/ppt/media/image30.jpg" ContentType="image/jpeg"/>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media/image37.jpg" ContentType="image/jpeg"/>
  <Override PartName="/ppt/notesSlides/notesSlide15.xml" ContentType="application/vnd.openxmlformats-officedocument.presentationml.notesSlide+xml"/>
  <Override PartName="/ppt/media/image38.jpg" ContentType="image/jpeg"/>
  <Override PartName="/ppt/media/image39.jpg" ContentType="image/jpeg"/>
  <Override PartName="/ppt/media/image40.jpg" ContentType="image/jpeg"/>
  <Override PartName="/ppt/notesSlides/notesSlide16.xml" ContentType="application/vnd.openxmlformats-officedocument.presentationml.notesSlide+xml"/>
  <Override PartName="/ppt/media/image41.jpg" ContentType="image/jpeg"/>
  <Override PartName="/ppt/media/image42.jpg" ContentType="image/jpeg"/>
  <Override PartName="/ppt/media/image43.jpg" ContentType="image/jpeg"/>
  <Override PartName="/ppt/media/image44.jpg" ContentType="image/jpeg"/>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media/image51.jpg" ContentType="image/jpeg"/>
  <Override PartName="/ppt/media/image52.jpg" ContentType="image/jpeg"/>
  <Override PartName="/ppt/notesSlides/notesSlide22.xml" ContentType="application/vnd.openxmlformats-officedocument.presentationml.notesSlide+xml"/>
  <Override PartName="/ppt/media/image53.jpg" ContentType="image/jpeg"/>
  <Override PartName="/ppt/media/image54.jpg" ContentType="image/jpeg"/>
  <Override PartName="/ppt/media/image55.jpg" ContentType="image/jpeg"/>
  <Override PartName="/ppt/notesSlides/notesSlide23.xml" ContentType="application/vnd.openxmlformats-officedocument.presentationml.notesSlide+xml"/>
  <Override PartName="/ppt/media/image56.jpg" ContentType="image/jpeg"/>
  <Override PartName="/ppt/notesSlides/notesSlide24.xml" ContentType="application/vnd.openxmlformats-officedocument.presentationml.notesSlide+xml"/>
  <Override PartName="/ppt/media/image57.jpg" ContentType="image/jpeg"/>
  <Override PartName="/ppt/media/image58.jpg" ContentType="image/jpeg"/>
  <Override PartName="/ppt/notesSlides/notesSlide25.xml" ContentType="application/vnd.openxmlformats-officedocument.presentationml.notesSlide+xml"/>
  <Override PartName="/ppt/media/image59.jpg" ContentType="image/jpeg"/>
  <Override PartName="/ppt/media/image60.jpg" ContentType="image/jpeg"/>
  <Override PartName="/ppt/notesSlides/notesSlide26.xml" ContentType="application/vnd.openxmlformats-officedocument.presentationml.notesSlide+xml"/>
  <Override PartName="/ppt/notesSlides/notesSlide27.xml" ContentType="application/vnd.openxmlformats-officedocument.presentationml.notesSlide+xml"/>
  <Override PartName="/ppt/media/image62.jpg" ContentType="image/jpeg"/>
  <Override PartName="/ppt/media/image63.jpg" ContentType="image/jpeg"/>
  <Override PartName="/ppt/media/image64.jpg" ContentType="image/jpeg"/>
  <Override PartName="/ppt/notesSlides/notesSlide28.xml" ContentType="application/vnd.openxmlformats-officedocument.presentationml.notesSlide+xml"/>
  <Override PartName="/ppt/notesSlides/notesSlide29.xml" ContentType="application/vnd.openxmlformats-officedocument.presentationml.notesSlide+xml"/>
  <Override PartName="/ppt/media/image67.jpg" ContentType="image/jpeg"/>
  <Override PartName="/ppt/notesSlides/notesSlide30.xml" ContentType="application/vnd.openxmlformats-officedocument.presentationml.notesSlide+xml"/>
  <Override PartName="/ppt/media/image68.jpg" ContentType="image/jpeg"/>
  <Override PartName="/ppt/media/image69.jpg" ContentType="image/jpeg"/>
  <Override PartName="/ppt/media/image70.jpg" ContentType="image/jpeg"/>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media/image85.jpg" ContentType="image/jpeg"/>
  <Override PartName="/ppt/media/image86.jpg" ContentType="image/jpeg"/>
  <Override PartName="/ppt/notesSlides/notesSlide40.xml" ContentType="application/vnd.openxmlformats-officedocument.presentationml.notesSlide+xml"/>
  <Override PartName="/ppt/notesSlides/notesSlide4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84" r:id="rId1"/>
  </p:sldMasterIdLst>
  <p:notesMasterIdLst>
    <p:notesMasterId r:id="rId43"/>
  </p:notesMasterIdLst>
  <p:sldIdLst>
    <p:sldId id="256" r:id="rId2"/>
    <p:sldId id="258" r:id="rId3"/>
    <p:sldId id="261" r:id="rId4"/>
    <p:sldId id="262" r:id="rId5"/>
    <p:sldId id="320" r:id="rId6"/>
    <p:sldId id="263" r:id="rId7"/>
    <p:sldId id="321" r:id="rId8"/>
    <p:sldId id="322" r:id="rId9"/>
    <p:sldId id="323" r:id="rId10"/>
    <p:sldId id="269" r:id="rId11"/>
    <p:sldId id="270" r:id="rId12"/>
    <p:sldId id="271" r:id="rId13"/>
    <p:sldId id="272" r:id="rId14"/>
    <p:sldId id="273" r:id="rId15"/>
    <p:sldId id="314" r:id="rId16"/>
    <p:sldId id="313" r:id="rId17"/>
    <p:sldId id="310" r:id="rId18"/>
    <p:sldId id="276" r:id="rId19"/>
    <p:sldId id="278" r:id="rId20"/>
    <p:sldId id="279" r:id="rId21"/>
    <p:sldId id="316" r:id="rId22"/>
    <p:sldId id="319" r:id="rId23"/>
    <p:sldId id="325" r:id="rId24"/>
    <p:sldId id="317" r:id="rId25"/>
    <p:sldId id="326" r:id="rId26"/>
    <p:sldId id="324" r:id="rId27"/>
    <p:sldId id="318" r:id="rId28"/>
    <p:sldId id="280" r:id="rId29"/>
    <p:sldId id="281" r:id="rId30"/>
    <p:sldId id="282" r:id="rId31"/>
    <p:sldId id="284" r:id="rId32"/>
    <p:sldId id="285" r:id="rId33"/>
    <p:sldId id="286" r:id="rId34"/>
    <p:sldId id="287" r:id="rId35"/>
    <p:sldId id="288" r:id="rId36"/>
    <p:sldId id="311" r:id="rId37"/>
    <p:sldId id="289" r:id="rId38"/>
    <p:sldId id="290" r:id="rId39"/>
    <p:sldId id="293" r:id="rId40"/>
    <p:sldId id="305" r:id="rId41"/>
    <p:sldId id="257" r:id="rId4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2238"/>
    <p:restoredTop sz="83539"/>
  </p:normalViewPr>
  <p:slideViewPr>
    <p:cSldViewPr snapToGrid="0" snapToObjects="1">
      <p:cViewPr>
        <p:scale>
          <a:sx n="91" d="100"/>
          <a:sy n="91" d="100"/>
        </p:scale>
        <p:origin x="752" y="208"/>
      </p:cViewPr>
      <p:guideLst/>
    </p:cSldViewPr>
  </p:slideViewPr>
  <p:notesTextViewPr>
    <p:cViewPr>
      <p:scale>
        <a:sx n="1" d="1"/>
        <a:sy n="1" d="1"/>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46" Type="http://schemas.openxmlformats.org/officeDocument/2006/relationships/theme" Target="theme/theme1.xml"/><Relationship Id="rId47" Type="http://schemas.openxmlformats.org/officeDocument/2006/relationships/tableStyles" Target="tableStyles.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9" Type="http://schemas.openxmlformats.org/officeDocument/2006/relationships/slide" Target="slides/slide8.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notesMaster" Target="notesMasters/notesMaster1.xml"/><Relationship Id="rId44" Type="http://schemas.openxmlformats.org/officeDocument/2006/relationships/presProps" Target="presProps.xml"/><Relationship Id="rId45"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F6609A3-7564-8C40-BAD9-12823231D5B8}" type="datetimeFigureOut">
              <a:rPr lang="en-US" smtClean="0"/>
              <a:t>6/13/18</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CFB5BBC-D097-754A-94B9-BFF5C81341DF}" type="slidenum">
              <a:rPr lang="en-US" smtClean="0"/>
              <a:t>‹#›</a:t>
            </a:fld>
            <a:endParaRPr lang="en-US"/>
          </a:p>
        </p:txBody>
      </p:sp>
    </p:spTree>
    <p:extLst>
      <p:ext uri="{BB962C8B-B14F-4D97-AF65-F5344CB8AC3E}">
        <p14:creationId xmlns:p14="http://schemas.microsoft.com/office/powerpoint/2010/main" val="168288280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6.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7.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8.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9.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0.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CFB5BBC-D097-754A-94B9-BFF5C81341DF}" type="slidenum">
              <a:rPr lang="en-US" smtClean="0"/>
              <a:t>1</a:t>
            </a:fld>
            <a:endParaRPr lang="en-US"/>
          </a:p>
        </p:txBody>
      </p:sp>
    </p:spTree>
    <p:extLst>
      <p:ext uri="{BB962C8B-B14F-4D97-AF65-F5344CB8AC3E}">
        <p14:creationId xmlns:p14="http://schemas.microsoft.com/office/powerpoint/2010/main" val="163829076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CFB5BBC-D097-754A-94B9-BFF5C81341DF}" type="slidenum">
              <a:rPr lang="en-US" smtClean="0"/>
              <a:t>2</a:t>
            </a:fld>
            <a:endParaRPr lang="en-US"/>
          </a:p>
        </p:txBody>
      </p:sp>
    </p:spTree>
    <p:extLst>
      <p:ext uri="{BB962C8B-B14F-4D97-AF65-F5344CB8AC3E}">
        <p14:creationId xmlns:p14="http://schemas.microsoft.com/office/powerpoint/2010/main" val="186506597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CFB5BBC-D097-754A-94B9-BFF5C81341DF}" type="slidenum">
              <a:rPr lang="en-US" smtClean="0"/>
              <a:t>3</a:t>
            </a:fld>
            <a:endParaRPr lang="en-US"/>
          </a:p>
        </p:txBody>
      </p:sp>
    </p:spTree>
    <p:extLst>
      <p:ext uri="{BB962C8B-B14F-4D97-AF65-F5344CB8AC3E}">
        <p14:creationId xmlns:p14="http://schemas.microsoft.com/office/powerpoint/2010/main" val="149253021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CFB5BBC-D097-754A-94B9-BFF5C81341DF}" type="slidenum">
              <a:rPr lang="en-US" smtClean="0"/>
              <a:t>4</a:t>
            </a:fld>
            <a:endParaRPr lang="en-US"/>
          </a:p>
        </p:txBody>
      </p:sp>
    </p:spTree>
    <p:extLst>
      <p:ext uri="{BB962C8B-B14F-4D97-AF65-F5344CB8AC3E}">
        <p14:creationId xmlns:p14="http://schemas.microsoft.com/office/powerpoint/2010/main" val="19880928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8CFB5BBC-D097-754A-94B9-BFF5C81341DF}" type="slidenum">
              <a:rPr lang="en-US" smtClean="0"/>
              <a:t>5</a:t>
            </a:fld>
            <a:endParaRPr lang="en-US"/>
          </a:p>
        </p:txBody>
      </p:sp>
    </p:spTree>
    <p:extLst>
      <p:ext uri="{BB962C8B-B14F-4D97-AF65-F5344CB8AC3E}">
        <p14:creationId xmlns:p14="http://schemas.microsoft.com/office/powerpoint/2010/main" val="43347583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8CFB5BBC-D097-754A-94B9-BFF5C81341DF}" type="slidenum">
              <a:rPr lang="en-US" smtClean="0"/>
              <a:t>6</a:t>
            </a:fld>
            <a:endParaRPr lang="en-US"/>
          </a:p>
        </p:txBody>
      </p:sp>
    </p:spTree>
    <p:extLst>
      <p:ext uri="{BB962C8B-B14F-4D97-AF65-F5344CB8AC3E}">
        <p14:creationId xmlns:p14="http://schemas.microsoft.com/office/powerpoint/2010/main" val="205056510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8CFB5BBC-D097-754A-94B9-BFF5C81341DF}" type="slidenum">
              <a:rPr lang="en-US" smtClean="0"/>
              <a:t>7</a:t>
            </a:fld>
            <a:endParaRPr lang="en-US"/>
          </a:p>
        </p:txBody>
      </p:sp>
    </p:spTree>
    <p:extLst>
      <p:ext uri="{BB962C8B-B14F-4D97-AF65-F5344CB8AC3E}">
        <p14:creationId xmlns:p14="http://schemas.microsoft.com/office/powerpoint/2010/main" val="191496087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8CFB5BBC-D097-754A-94B9-BFF5C81341DF}" type="slidenum">
              <a:rPr lang="en-US" smtClean="0"/>
              <a:t>8</a:t>
            </a:fld>
            <a:endParaRPr lang="en-US"/>
          </a:p>
        </p:txBody>
      </p:sp>
    </p:spTree>
    <p:extLst>
      <p:ext uri="{BB962C8B-B14F-4D97-AF65-F5344CB8AC3E}">
        <p14:creationId xmlns:p14="http://schemas.microsoft.com/office/powerpoint/2010/main" val="132097447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8CFB5BBC-D097-754A-94B9-BFF5C81341DF}" type="slidenum">
              <a:rPr lang="en-US" smtClean="0"/>
              <a:t>9</a:t>
            </a:fld>
            <a:endParaRPr lang="en-US"/>
          </a:p>
        </p:txBody>
      </p:sp>
    </p:spTree>
    <p:extLst>
      <p:ext uri="{BB962C8B-B14F-4D97-AF65-F5344CB8AC3E}">
        <p14:creationId xmlns:p14="http://schemas.microsoft.com/office/powerpoint/2010/main" val="6376655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CFB5BBC-D097-754A-94B9-BFF5C81341DF}" type="slidenum">
              <a:rPr lang="en-US" smtClean="0"/>
              <a:t>10</a:t>
            </a:fld>
            <a:endParaRPr lang="en-US"/>
          </a:p>
        </p:txBody>
      </p:sp>
    </p:spTree>
    <p:extLst>
      <p:ext uri="{BB962C8B-B14F-4D97-AF65-F5344CB8AC3E}">
        <p14:creationId xmlns:p14="http://schemas.microsoft.com/office/powerpoint/2010/main" val="99999031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CFB5BBC-D097-754A-94B9-BFF5C81341DF}" type="slidenum">
              <a:rPr lang="en-US" smtClean="0"/>
              <a:t>11</a:t>
            </a:fld>
            <a:endParaRPr lang="en-US"/>
          </a:p>
        </p:txBody>
      </p:sp>
    </p:spTree>
    <p:extLst>
      <p:ext uri="{BB962C8B-B14F-4D97-AF65-F5344CB8AC3E}">
        <p14:creationId xmlns:p14="http://schemas.microsoft.com/office/powerpoint/2010/main" val="63018597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CFB5BBC-D097-754A-94B9-BFF5C81341DF}" type="slidenum">
              <a:rPr lang="en-US" smtClean="0"/>
              <a:t>12</a:t>
            </a:fld>
            <a:endParaRPr lang="en-US"/>
          </a:p>
        </p:txBody>
      </p:sp>
    </p:spTree>
    <p:extLst>
      <p:ext uri="{BB962C8B-B14F-4D97-AF65-F5344CB8AC3E}">
        <p14:creationId xmlns:p14="http://schemas.microsoft.com/office/powerpoint/2010/main" val="14635162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CFB5BBC-D097-754A-94B9-BFF5C81341DF}" type="slidenum">
              <a:rPr lang="en-US" smtClean="0"/>
              <a:t>13</a:t>
            </a:fld>
            <a:endParaRPr lang="en-US"/>
          </a:p>
        </p:txBody>
      </p:sp>
    </p:spTree>
    <p:extLst>
      <p:ext uri="{BB962C8B-B14F-4D97-AF65-F5344CB8AC3E}">
        <p14:creationId xmlns:p14="http://schemas.microsoft.com/office/powerpoint/2010/main" val="86303598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CFB5BBC-D097-754A-94B9-BFF5C81341DF}" type="slidenum">
              <a:rPr lang="en-US" smtClean="0"/>
              <a:t>14</a:t>
            </a:fld>
            <a:endParaRPr lang="en-US"/>
          </a:p>
        </p:txBody>
      </p:sp>
    </p:spTree>
    <p:extLst>
      <p:ext uri="{BB962C8B-B14F-4D97-AF65-F5344CB8AC3E}">
        <p14:creationId xmlns:p14="http://schemas.microsoft.com/office/powerpoint/2010/main" val="94118082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CFB5BBC-D097-754A-94B9-BFF5C81341DF}" type="slidenum">
              <a:rPr lang="en-US" smtClean="0"/>
              <a:t>15</a:t>
            </a:fld>
            <a:endParaRPr lang="en-US"/>
          </a:p>
        </p:txBody>
      </p:sp>
    </p:spTree>
    <p:extLst>
      <p:ext uri="{BB962C8B-B14F-4D97-AF65-F5344CB8AC3E}">
        <p14:creationId xmlns:p14="http://schemas.microsoft.com/office/powerpoint/2010/main" val="160955184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8CFB5BBC-D097-754A-94B9-BFF5C81341DF}" type="slidenum">
              <a:rPr lang="en-US" smtClean="0"/>
              <a:t>16</a:t>
            </a:fld>
            <a:endParaRPr lang="en-US"/>
          </a:p>
        </p:txBody>
      </p:sp>
    </p:spTree>
    <p:extLst>
      <p:ext uri="{BB962C8B-B14F-4D97-AF65-F5344CB8AC3E}">
        <p14:creationId xmlns:p14="http://schemas.microsoft.com/office/powerpoint/2010/main" val="206063114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CFB5BBC-D097-754A-94B9-BFF5C81341DF}" type="slidenum">
              <a:rPr lang="en-US" smtClean="0"/>
              <a:t>17</a:t>
            </a:fld>
            <a:endParaRPr lang="en-US"/>
          </a:p>
        </p:txBody>
      </p:sp>
    </p:spTree>
    <p:extLst>
      <p:ext uri="{BB962C8B-B14F-4D97-AF65-F5344CB8AC3E}">
        <p14:creationId xmlns:p14="http://schemas.microsoft.com/office/powerpoint/2010/main" val="82607546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8CFB5BBC-D097-754A-94B9-BFF5C81341DF}" type="slidenum">
              <a:rPr lang="en-US" smtClean="0"/>
              <a:t>18</a:t>
            </a:fld>
            <a:endParaRPr lang="en-US"/>
          </a:p>
        </p:txBody>
      </p:sp>
    </p:spTree>
    <p:extLst>
      <p:ext uri="{BB962C8B-B14F-4D97-AF65-F5344CB8AC3E}">
        <p14:creationId xmlns:p14="http://schemas.microsoft.com/office/powerpoint/2010/main" val="116035729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CFB5BBC-D097-754A-94B9-BFF5C81341DF}" type="slidenum">
              <a:rPr lang="en-US" smtClean="0"/>
              <a:t>19</a:t>
            </a:fld>
            <a:endParaRPr lang="en-US"/>
          </a:p>
        </p:txBody>
      </p:sp>
    </p:spTree>
    <p:extLst>
      <p:ext uri="{BB962C8B-B14F-4D97-AF65-F5344CB8AC3E}">
        <p14:creationId xmlns:p14="http://schemas.microsoft.com/office/powerpoint/2010/main" val="108541885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CFB5BBC-D097-754A-94B9-BFF5C81341DF}" type="slidenum">
              <a:rPr lang="en-US" smtClean="0"/>
              <a:t>20</a:t>
            </a:fld>
            <a:endParaRPr lang="en-US"/>
          </a:p>
        </p:txBody>
      </p:sp>
    </p:spTree>
    <p:extLst>
      <p:ext uri="{BB962C8B-B14F-4D97-AF65-F5344CB8AC3E}">
        <p14:creationId xmlns:p14="http://schemas.microsoft.com/office/powerpoint/2010/main" val="190854794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CFB5BBC-D097-754A-94B9-BFF5C81341DF}" type="slidenum">
              <a:rPr lang="en-US" smtClean="0"/>
              <a:t>21</a:t>
            </a:fld>
            <a:endParaRPr lang="en-US"/>
          </a:p>
        </p:txBody>
      </p:sp>
    </p:spTree>
    <p:extLst>
      <p:ext uri="{BB962C8B-B14F-4D97-AF65-F5344CB8AC3E}">
        <p14:creationId xmlns:p14="http://schemas.microsoft.com/office/powerpoint/2010/main" val="161615345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CFB5BBC-D097-754A-94B9-BFF5C81341DF}" type="slidenum">
              <a:rPr lang="en-US" smtClean="0"/>
              <a:t>22</a:t>
            </a:fld>
            <a:endParaRPr lang="en-US"/>
          </a:p>
        </p:txBody>
      </p:sp>
    </p:spTree>
    <p:extLst>
      <p:ext uri="{BB962C8B-B14F-4D97-AF65-F5344CB8AC3E}">
        <p14:creationId xmlns:p14="http://schemas.microsoft.com/office/powerpoint/2010/main" val="113108961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CFB5BBC-D097-754A-94B9-BFF5C81341DF}" type="slidenum">
              <a:rPr lang="en-US" smtClean="0"/>
              <a:t>23</a:t>
            </a:fld>
            <a:endParaRPr lang="en-US"/>
          </a:p>
        </p:txBody>
      </p:sp>
    </p:spTree>
    <p:extLst>
      <p:ext uri="{BB962C8B-B14F-4D97-AF65-F5344CB8AC3E}">
        <p14:creationId xmlns:p14="http://schemas.microsoft.com/office/powerpoint/2010/main" val="132928835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CFB5BBC-D097-754A-94B9-BFF5C81341DF}" type="slidenum">
              <a:rPr lang="en-US" smtClean="0"/>
              <a:t>24</a:t>
            </a:fld>
            <a:endParaRPr lang="en-US"/>
          </a:p>
        </p:txBody>
      </p:sp>
    </p:spTree>
    <p:extLst>
      <p:ext uri="{BB962C8B-B14F-4D97-AF65-F5344CB8AC3E}">
        <p14:creationId xmlns:p14="http://schemas.microsoft.com/office/powerpoint/2010/main" val="21286110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CFB5BBC-D097-754A-94B9-BFF5C81341DF}" type="slidenum">
              <a:rPr lang="en-US" smtClean="0"/>
              <a:t>25</a:t>
            </a:fld>
            <a:endParaRPr lang="en-US"/>
          </a:p>
        </p:txBody>
      </p:sp>
    </p:spTree>
    <p:extLst>
      <p:ext uri="{BB962C8B-B14F-4D97-AF65-F5344CB8AC3E}">
        <p14:creationId xmlns:p14="http://schemas.microsoft.com/office/powerpoint/2010/main" val="182640398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CFB5BBC-D097-754A-94B9-BFF5C81341DF}" type="slidenum">
              <a:rPr lang="en-US" smtClean="0"/>
              <a:t>26</a:t>
            </a:fld>
            <a:endParaRPr lang="en-US"/>
          </a:p>
        </p:txBody>
      </p:sp>
    </p:spTree>
    <p:extLst>
      <p:ext uri="{BB962C8B-B14F-4D97-AF65-F5344CB8AC3E}">
        <p14:creationId xmlns:p14="http://schemas.microsoft.com/office/powerpoint/2010/main" val="207294191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CFB5BBC-D097-754A-94B9-BFF5C81341DF}" type="slidenum">
              <a:rPr lang="en-US" smtClean="0"/>
              <a:t>27</a:t>
            </a:fld>
            <a:endParaRPr lang="en-US"/>
          </a:p>
        </p:txBody>
      </p:sp>
    </p:spTree>
    <p:extLst>
      <p:ext uri="{BB962C8B-B14F-4D97-AF65-F5344CB8AC3E}">
        <p14:creationId xmlns:p14="http://schemas.microsoft.com/office/powerpoint/2010/main" val="141702095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8CFB5BBC-D097-754A-94B9-BFF5C81341DF}" type="slidenum">
              <a:rPr lang="en-US" smtClean="0"/>
              <a:t>28</a:t>
            </a:fld>
            <a:endParaRPr lang="en-US"/>
          </a:p>
        </p:txBody>
      </p:sp>
    </p:spTree>
    <p:extLst>
      <p:ext uri="{BB962C8B-B14F-4D97-AF65-F5344CB8AC3E}">
        <p14:creationId xmlns:p14="http://schemas.microsoft.com/office/powerpoint/2010/main" val="209318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CFB5BBC-D097-754A-94B9-BFF5C81341DF}" type="slidenum">
              <a:rPr lang="en-US" smtClean="0"/>
              <a:t>29</a:t>
            </a:fld>
            <a:endParaRPr lang="en-US"/>
          </a:p>
        </p:txBody>
      </p:sp>
    </p:spTree>
    <p:extLst>
      <p:ext uri="{BB962C8B-B14F-4D97-AF65-F5344CB8AC3E}">
        <p14:creationId xmlns:p14="http://schemas.microsoft.com/office/powerpoint/2010/main" val="82038832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CFB5BBC-D097-754A-94B9-BFF5C81341DF}" type="slidenum">
              <a:rPr lang="en-US" smtClean="0"/>
              <a:t>30</a:t>
            </a:fld>
            <a:endParaRPr lang="en-US"/>
          </a:p>
        </p:txBody>
      </p:sp>
    </p:spTree>
    <p:extLst>
      <p:ext uri="{BB962C8B-B14F-4D97-AF65-F5344CB8AC3E}">
        <p14:creationId xmlns:p14="http://schemas.microsoft.com/office/powerpoint/2010/main" val="46198421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CFB5BBC-D097-754A-94B9-BFF5C81341DF}" type="slidenum">
              <a:rPr lang="en-US" smtClean="0"/>
              <a:t>31</a:t>
            </a:fld>
            <a:endParaRPr lang="en-US"/>
          </a:p>
        </p:txBody>
      </p:sp>
    </p:spTree>
    <p:extLst>
      <p:ext uri="{BB962C8B-B14F-4D97-AF65-F5344CB8AC3E}">
        <p14:creationId xmlns:p14="http://schemas.microsoft.com/office/powerpoint/2010/main" val="142163176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CFB5BBC-D097-754A-94B9-BFF5C81341DF}" type="slidenum">
              <a:rPr lang="en-US" smtClean="0"/>
              <a:t>32</a:t>
            </a:fld>
            <a:endParaRPr lang="en-US"/>
          </a:p>
        </p:txBody>
      </p:sp>
    </p:spTree>
    <p:extLst>
      <p:ext uri="{BB962C8B-B14F-4D97-AF65-F5344CB8AC3E}">
        <p14:creationId xmlns:p14="http://schemas.microsoft.com/office/powerpoint/2010/main" val="138838208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CFB5BBC-D097-754A-94B9-BFF5C81341DF}" type="slidenum">
              <a:rPr lang="en-US" smtClean="0"/>
              <a:t>33</a:t>
            </a:fld>
            <a:endParaRPr lang="en-US"/>
          </a:p>
        </p:txBody>
      </p:sp>
    </p:spTree>
    <p:extLst>
      <p:ext uri="{BB962C8B-B14F-4D97-AF65-F5344CB8AC3E}">
        <p14:creationId xmlns:p14="http://schemas.microsoft.com/office/powerpoint/2010/main" val="2127945168"/>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 </a:t>
            </a:r>
            <a:endParaRPr lang="en-US" dirty="0"/>
          </a:p>
        </p:txBody>
      </p:sp>
      <p:sp>
        <p:nvSpPr>
          <p:cNvPr id="4" name="Slide Number Placeholder 3"/>
          <p:cNvSpPr>
            <a:spLocks noGrp="1"/>
          </p:cNvSpPr>
          <p:nvPr>
            <p:ph type="sldNum" sz="quarter" idx="10"/>
          </p:nvPr>
        </p:nvSpPr>
        <p:spPr/>
        <p:txBody>
          <a:bodyPr/>
          <a:lstStyle/>
          <a:p>
            <a:fld id="{8CFB5BBC-D097-754A-94B9-BFF5C81341DF}" type="slidenum">
              <a:rPr lang="en-US" smtClean="0"/>
              <a:t>34</a:t>
            </a:fld>
            <a:endParaRPr lang="en-US"/>
          </a:p>
        </p:txBody>
      </p:sp>
    </p:spTree>
    <p:extLst>
      <p:ext uri="{BB962C8B-B14F-4D97-AF65-F5344CB8AC3E}">
        <p14:creationId xmlns:p14="http://schemas.microsoft.com/office/powerpoint/2010/main" val="181781438"/>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CFB5BBC-D097-754A-94B9-BFF5C81341DF}" type="slidenum">
              <a:rPr lang="en-US" smtClean="0"/>
              <a:t>35</a:t>
            </a:fld>
            <a:endParaRPr lang="en-US"/>
          </a:p>
        </p:txBody>
      </p:sp>
    </p:spTree>
    <p:extLst>
      <p:ext uri="{BB962C8B-B14F-4D97-AF65-F5344CB8AC3E}">
        <p14:creationId xmlns:p14="http://schemas.microsoft.com/office/powerpoint/2010/main" val="1478882432"/>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8CFB5BBC-D097-754A-94B9-BFF5C81341DF}" type="slidenum">
              <a:rPr lang="en-US" smtClean="0"/>
              <a:t>36</a:t>
            </a:fld>
            <a:endParaRPr lang="en-US"/>
          </a:p>
        </p:txBody>
      </p:sp>
    </p:spTree>
    <p:extLst>
      <p:ext uri="{BB962C8B-B14F-4D97-AF65-F5344CB8AC3E}">
        <p14:creationId xmlns:p14="http://schemas.microsoft.com/office/powerpoint/2010/main" val="601304246"/>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CFB5BBC-D097-754A-94B9-BFF5C81341DF}" type="slidenum">
              <a:rPr lang="en-US" smtClean="0"/>
              <a:t>37</a:t>
            </a:fld>
            <a:endParaRPr lang="en-US"/>
          </a:p>
        </p:txBody>
      </p:sp>
    </p:spTree>
    <p:extLst>
      <p:ext uri="{BB962C8B-B14F-4D97-AF65-F5344CB8AC3E}">
        <p14:creationId xmlns:p14="http://schemas.microsoft.com/office/powerpoint/2010/main" val="62419740"/>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8CFB5BBC-D097-754A-94B9-BFF5C81341DF}" type="slidenum">
              <a:rPr lang="en-US" smtClean="0"/>
              <a:t>38</a:t>
            </a:fld>
            <a:endParaRPr lang="en-US"/>
          </a:p>
        </p:txBody>
      </p:sp>
    </p:spTree>
    <p:extLst>
      <p:ext uri="{BB962C8B-B14F-4D97-AF65-F5344CB8AC3E}">
        <p14:creationId xmlns:p14="http://schemas.microsoft.com/office/powerpoint/2010/main" val="1116550444"/>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CFB5BBC-D097-754A-94B9-BFF5C81341DF}" type="slidenum">
              <a:rPr lang="en-US" smtClean="0"/>
              <a:t>39</a:t>
            </a:fld>
            <a:endParaRPr lang="en-US"/>
          </a:p>
        </p:txBody>
      </p:sp>
    </p:spTree>
    <p:extLst>
      <p:ext uri="{BB962C8B-B14F-4D97-AF65-F5344CB8AC3E}">
        <p14:creationId xmlns:p14="http://schemas.microsoft.com/office/powerpoint/2010/main" val="161926753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a:t>
            </a:r>
            <a:r>
              <a:rPr lang="en-US" dirty="0" smtClean="0">
                <a:effectLst/>
              </a:rPr>
              <a:t> </a:t>
            </a:r>
            <a:endParaRPr lang="en-US" dirty="0"/>
          </a:p>
        </p:txBody>
      </p:sp>
      <p:sp>
        <p:nvSpPr>
          <p:cNvPr id="4" name="Slide Number Placeholder 3"/>
          <p:cNvSpPr>
            <a:spLocks noGrp="1"/>
          </p:cNvSpPr>
          <p:nvPr>
            <p:ph type="sldNum" sz="quarter" idx="10"/>
          </p:nvPr>
        </p:nvSpPr>
        <p:spPr/>
        <p:txBody>
          <a:bodyPr/>
          <a:lstStyle/>
          <a:p>
            <a:fld id="{8CFB5BBC-D097-754A-94B9-BFF5C81341DF}" type="slidenum">
              <a:rPr lang="en-US" smtClean="0"/>
              <a:t>40</a:t>
            </a:fld>
            <a:endParaRPr lang="en-US"/>
          </a:p>
        </p:txBody>
      </p:sp>
    </p:spTree>
    <p:extLst>
      <p:ext uri="{BB962C8B-B14F-4D97-AF65-F5344CB8AC3E}">
        <p14:creationId xmlns:p14="http://schemas.microsoft.com/office/powerpoint/2010/main" val="1033392655"/>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CFB5BBC-D097-754A-94B9-BFF5C81341DF}" type="slidenum">
              <a:rPr lang="en-US" smtClean="0"/>
              <a:t>41</a:t>
            </a:fld>
            <a:endParaRPr lang="en-US"/>
          </a:p>
        </p:txBody>
      </p:sp>
    </p:spTree>
    <p:extLst>
      <p:ext uri="{BB962C8B-B14F-4D97-AF65-F5344CB8AC3E}">
        <p14:creationId xmlns:p14="http://schemas.microsoft.com/office/powerpoint/2010/main" val="153009929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smtClean="0"/>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05443304-804B-914E-839F-5ECDD57A2FDE}" type="datetimeFigureOut">
              <a:rPr lang="en-US" smtClean="0"/>
              <a:t>6/13/18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F53BFF7-8A65-9644-A85B-330D241E83DA}"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05443304-804B-914E-839F-5ECDD57A2FDE}" type="datetimeFigureOut">
              <a:rPr lang="en-US" smtClean="0"/>
              <a:t>6/13/18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F53BFF7-8A65-9644-A85B-330D241E83DA}"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smtClean="0"/>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5443304-804B-914E-839F-5ECDD57A2FDE}" type="datetimeFigureOut">
              <a:rPr lang="en-US" smtClean="0"/>
              <a:t>6/13/18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F53BFF7-8A65-9644-A85B-330D241E83DA}" type="slidenum">
              <a:rPr lang="en-US" smtClean="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05443304-804B-914E-839F-5ECDD57A2FDE}" type="datetimeFigureOut">
              <a:rPr lang="en-US" smtClean="0"/>
              <a:t>6/13/18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F53BFF7-8A65-9644-A85B-330D241E83DA}"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05443304-804B-914E-839F-5ECDD57A2FDE}" type="datetimeFigureOut">
              <a:rPr lang="en-US" smtClean="0"/>
              <a:t>6/13/18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F53BFF7-8A65-9644-A85B-330D241E83DA}"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05443304-804B-914E-839F-5ECDD57A2FDE}" type="datetimeFigureOut">
              <a:rPr lang="en-US" smtClean="0"/>
              <a:t>6/13/18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F53BFF7-8A65-9644-A85B-330D241E83DA}"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5443304-804B-914E-839F-5ECDD57A2FDE}" type="datetimeFigureOut">
              <a:rPr lang="en-US" smtClean="0"/>
              <a:t>6/13/18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F53BFF7-8A65-9644-A85B-330D241E83DA}"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5443304-804B-914E-839F-5ECDD57A2FDE}" type="datetimeFigureOut">
              <a:rPr lang="en-US" smtClean="0"/>
              <a:t>6/13/18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F53BFF7-8A65-9644-A85B-330D241E83DA}"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Drag picture to placeholder or click icon to add</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5443304-804B-914E-839F-5ECDD57A2FDE}" type="datetimeFigureOut">
              <a:rPr lang="en-US" smtClean="0"/>
              <a:t>6/13/18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F53BFF7-8A65-9644-A85B-330D241E83DA}"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05443304-804B-914E-839F-5ECDD57A2FDE}" type="datetimeFigureOut">
              <a:rPr lang="en-US" smtClean="0"/>
              <a:t>6/13/18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F53BFF7-8A65-9644-A85B-330D241E83DA}"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05443304-804B-914E-839F-5ECDD57A2FDE}" type="datetimeFigureOut">
              <a:rPr lang="en-US" smtClean="0"/>
              <a:t>6/13/18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F53BFF7-8A65-9644-A85B-330D241E83DA}"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5443304-804B-914E-839F-5ECDD57A2FDE}" type="datetimeFigureOut">
              <a:rPr lang="en-US" smtClean="0"/>
              <a:t>6/13/18</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F53BFF7-8A65-9644-A85B-330D241E83DA}" type="slidenum">
              <a:rPr lang="en-US" smtClean="0"/>
              <a:t>‹#›</a:t>
            </a:fld>
            <a:endParaRPr lang="en-US"/>
          </a:p>
        </p:txBody>
      </p:sp>
    </p:spTree>
    <p:extLst>
      <p:ext uri="{BB962C8B-B14F-4D97-AF65-F5344CB8AC3E}">
        <p14:creationId xmlns:p14="http://schemas.microsoft.com/office/powerpoint/2010/main" val="661846541"/>
      </p:ext>
    </p:extLst>
  </p:cSld>
  <p:clrMap bg1="dk1" tx1="lt1" bg2="dk2" tx2="lt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4" Type="http://schemas.openxmlformats.org/officeDocument/2006/relationships/image" Target="../media/image2.jpg"/><Relationship Id="rId5" Type="http://schemas.openxmlformats.org/officeDocument/2006/relationships/image" Target="../media/image3.jpg"/><Relationship Id="rId6" Type="http://schemas.openxmlformats.org/officeDocument/2006/relationships/image" Target="../media/image4.jpg"/><Relationship Id="rId7" Type="http://schemas.openxmlformats.org/officeDocument/2006/relationships/image" Target="../media/image5.jpg"/><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image" Target="../media/image6.jpg"/><Relationship Id="rId4" Type="http://schemas.openxmlformats.org/officeDocument/2006/relationships/image" Target="../media/image7.jpg"/><Relationship Id="rId5" Type="http://schemas.openxmlformats.org/officeDocument/2006/relationships/image" Target="../media/image8.jpg"/><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3" Type="http://schemas.openxmlformats.org/officeDocument/2006/relationships/image" Target="../media/image9.jpg"/><Relationship Id="rId4" Type="http://schemas.openxmlformats.org/officeDocument/2006/relationships/image" Target="../media/image10.jpg"/><Relationship Id="rId5" Type="http://schemas.openxmlformats.org/officeDocument/2006/relationships/image" Target="../media/image11.jpg"/><Relationship Id="rId6" Type="http://schemas.openxmlformats.org/officeDocument/2006/relationships/image" Target="../media/image12.jpg"/><Relationship Id="rId7" Type="http://schemas.openxmlformats.org/officeDocument/2006/relationships/image" Target="../media/image13.jpg"/><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3" Type="http://schemas.openxmlformats.org/officeDocument/2006/relationships/image" Target="../media/image14.jpg"/><Relationship Id="rId4" Type="http://schemas.openxmlformats.org/officeDocument/2006/relationships/image" Target="../media/image15.jpg"/><Relationship Id="rId5" Type="http://schemas.openxmlformats.org/officeDocument/2006/relationships/image" Target="../media/image16.jpg"/><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3" Type="http://schemas.openxmlformats.org/officeDocument/2006/relationships/image" Target="../media/image17.jpg"/><Relationship Id="rId4" Type="http://schemas.openxmlformats.org/officeDocument/2006/relationships/image" Target="../media/image18.jpg"/><Relationship Id="rId5" Type="http://schemas.openxmlformats.org/officeDocument/2006/relationships/image" Target="../media/image19.jpg"/><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3" Type="http://schemas.openxmlformats.org/officeDocument/2006/relationships/image" Target="../media/image20.jpg"/><Relationship Id="rId4" Type="http://schemas.openxmlformats.org/officeDocument/2006/relationships/image" Target="../media/image21.jpg"/><Relationship Id="rId5" Type="http://schemas.openxmlformats.org/officeDocument/2006/relationships/image" Target="../media/image22.jpeg"/><Relationship Id="rId6" Type="http://schemas.microsoft.com/office/2007/relationships/hdphoto" Target="../media/hdphoto1.wdp"/><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3" Type="http://schemas.openxmlformats.org/officeDocument/2006/relationships/image" Target="../media/image23.jpg"/><Relationship Id="rId4" Type="http://schemas.openxmlformats.org/officeDocument/2006/relationships/image" Target="../media/image24.jpg"/><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3" Type="http://schemas.openxmlformats.org/officeDocument/2006/relationships/image" Target="../media/image25.jpg"/><Relationship Id="rId4" Type="http://schemas.openxmlformats.org/officeDocument/2006/relationships/image" Target="../media/image26.jpg"/><Relationship Id="rId5" Type="http://schemas.openxmlformats.org/officeDocument/2006/relationships/image" Target="../media/image27.jpg"/><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3" Type="http://schemas.openxmlformats.org/officeDocument/2006/relationships/image" Target="../media/image28.jpg"/><Relationship Id="rId4" Type="http://schemas.openxmlformats.org/officeDocument/2006/relationships/image" Target="../media/image29.jpg"/><Relationship Id="rId5" Type="http://schemas.openxmlformats.org/officeDocument/2006/relationships/image" Target="../media/image30.jpg"/><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 Id="rId3" Type="http://schemas.openxmlformats.org/officeDocument/2006/relationships/image" Target="../media/image31.tiff"/></Relationships>
</file>

<file path=ppt/slides/_rels/slide12.xml.rels><?xml version="1.0" encoding="UTF-8" standalone="yes"?>
<Relationships xmlns="http://schemas.openxmlformats.org/package/2006/relationships"><Relationship Id="rId3" Type="http://schemas.openxmlformats.org/officeDocument/2006/relationships/image" Target="../media/image32.tiff"/><Relationship Id="rId4" Type="http://schemas.openxmlformats.org/officeDocument/2006/relationships/image" Target="../media/image33.tiff"/><Relationship Id="rId5" Type="http://schemas.openxmlformats.org/officeDocument/2006/relationships/image" Target="../media/image34.tiff"/><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3" Type="http://schemas.openxmlformats.org/officeDocument/2006/relationships/image" Target="../media/image35.tiff"/><Relationship Id="rId4" Type="http://schemas.openxmlformats.org/officeDocument/2006/relationships/image" Target="../media/image36.tiff"/><Relationship Id="rId1" Type="http://schemas.openxmlformats.org/officeDocument/2006/relationships/slideLayout" Target="../slideLayouts/slideLayout1.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 Id="rId3" Type="http://schemas.openxmlformats.org/officeDocument/2006/relationships/image" Target="../media/image37.jpg"/></Relationships>
</file>

<file path=ppt/slides/_rels/slide15.xml.rels><?xml version="1.0" encoding="UTF-8" standalone="yes"?>
<Relationships xmlns="http://schemas.openxmlformats.org/package/2006/relationships"><Relationship Id="rId3" Type="http://schemas.openxmlformats.org/officeDocument/2006/relationships/image" Target="../media/image38.jpg"/><Relationship Id="rId4" Type="http://schemas.openxmlformats.org/officeDocument/2006/relationships/image" Target="../media/image39.jpg"/><Relationship Id="rId5" Type="http://schemas.openxmlformats.org/officeDocument/2006/relationships/image" Target="../media/image40.jpg"/><Relationship Id="rId1" Type="http://schemas.openxmlformats.org/officeDocument/2006/relationships/slideLayout" Target="../slideLayouts/slideLayout1.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3" Type="http://schemas.openxmlformats.org/officeDocument/2006/relationships/image" Target="../media/image41.jpg"/><Relationship Id="rId4" Type="http://schemas.openxmlformats.org/officeDocument/2006/relationships/image" Target="../media/image42.jpg"/><Relationship Id="rId5" Type="http://schemas.openxmlformats.org/officeDocument/2006/relationships/image" Target="../media/image43.jpg"/><Relationship Id="rId6" Type="http://schemas.openxmlformats.org/officeDocument/2006/relationships/image" Target="../media/image44.jpg"/><Relationship Id="rId1" Type="http://schemas.openxmlformats.org/officeDocument/2006/relationships/slideLayout" Target="../slideLayouts/slideLayout1.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 Id="rId3" Type="http://schemas.openxmlformats.org/officeDocument/2006/relationships/image" Target="../media/image45.tiff"/></Relationships>
</file>

<file path=ppt/slides/_rels/slide18.xml.rels><?xml version="1.0" encoding="UTF-8" standalone="yes"?>
<Relationships xmlns="http://schemas.openxmlformats.org/package/2006/relationships"><Relationship Id="rId3" Type="http://schemas.openxmlformats.org/officeDocument/2006/relationships/image" Target="../media/image46.tiff"/><Relationship Id="rId4" Type="http://schemas.openxmlformats.org/officeDocument/2006/relationships/image" Target="../media/image47.tiff"/><Relationship Id="rId1" Type="http://schemas.openxmlformats.org/officeDocument/2006/relationships/slideLayout" Target="../slideLayouts/slideLayout1.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3" Type="http://schemas.openxmlformats.org/officeDocument/2006/relationships/image" Target="../media/image48.tiff"/><Relationship Id="rId4" Type="http://schemas.openxmlformats.org/officeDocument/2006/relationships/image" Target="../media/image49.png"/><Relationship Id="rId1" Type="http://schemas.openxmlformats.org/officeDocument/2006/relationships/slideLayout" Target="../slideLayouts/slideLayout1.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 Id="rId3" Type="http://schemas.openxmlformats.org/officeDocument/2006/relationships/image" Target="../media/image50.tiff"/></Relationships>
</file>

<file path=ppt/slides/_rels/slide21.xml.rels><?xml version="1.0" encoding="UTF-8" standalone="yes"?>
<Relationships xmlns="http://schemas.openxmlformats.org/package/2006/relationships"><Relationship Id="rId3" Type="http://schemas.openxmlformats.org/officeDocument/2006/relationships/image" Target="../media/image51.jpg"/><Relationship Id="rId4" Type="http://schemas.openxmlformats.org/officeDocument/2006/relationships/image" Target="../media/image52.jpg"/><Relationship Id="rId1" Type="http://schemas.openxmlformats.org/officeDocument/2006/relationships/slideLayout" Target="../slideLayouts/slideLayout1.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3" Type="http://schemas.openxmlformats.org/officeDocument/2006/relationships/image" Target="../media/image53.jpg"/><Relationship Id="rId4" Type="http://schemas.openxmlformats.org/officeDocument/2006/relationships/image" Target="../media/image54.jpg"/><Relationship Id="rId5" Type="http://schemas.openxmlformats.org/officeDocument/2006/relationships/image" Target="../media/image55.jpg"/><Relationship Id="rId1" Type="http://schemas.openxmlformats.org/officeDocument/2006/relationships/slideLayout" Target="../slideLayouts/slideLayout1.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3.xml"/><Relationship Id="rId3" Type="http://schemas.openxmlformats.org/officeDocument/2006/relationships/image" Target="../media/image56.jpg"/></Relationships>
</file>

<file path=ppt/slides/_rels/slide24.xml.rels><?xml version="1.0" encoding="UTF-8" standalone="yes"?>
<Relationships xmlns="http://schemas.openxmlformats.org/package/2006/relationships"><Relationship Id="rId3" Type="http://schemas.openxmlformats.org/officeDocument/2006/relationships/image" Target="../media/image57.jpg"/><Relationship Id="rId4" Type="http://schemas.openxmlformats.org/officeDocument/2006/relationships/image" Target="../media/image58.jpg"/><Relationship Id="rId1" Type="http://schemas.openxmlformats.org/officeDocument/2006/relationships/slideLayout" Target="../slideLayouts/slideLayout1.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3" Type="http://schemas.openxmlformats.org/officeDocument/2006/relationships/image" Target="../media/image59.jpg"/><Relationship Id="rId4" Type="http://schemas.openxmlformats.org/officeDocument/2006/relationships/image" Target="../media/image60.jpg"/><Relationship Id="rId1" Type="http://schemas.openxmlformats.org/officeDocument/2006/relationships/slideLayout" Target="../slideLayouts/slideLayout1.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6.xml"/><Relationship Id="rId3" Type="http://schemas.openxmlformats.org/officeDocument/2006/relationships/image" Target="../media/image61.png"/></Relationships>
</file>

<file path=ppt/slides/_rels/slide27.xml.rels><?xml version="1.0" encoding="UTF-8" standalone="yes"?>
<Relationships xmlns="http://schemas.openxmlformats.org/package/2006/relationships"><Relationship Id="rId3" Type="http://schemas.openxmlformats.org/officeDocument/2006/relationships/image" Target="../media/image62.jpg"/><Relationship Id="rId4" Type="http://schemas.openxmlformats.org/officeDocument/2006/relationships/image" Target="../media/image63.jpg"/><Relationship Id="rId5" Type="http://schemas.openxmlformats.org/officeDocument/2006/relationships/image" Target="../media/image64.jpg"/><Relationship Id="rId1" Type="http://schemas.openxmlformats.org/officeDocument/2006/relationships/slideLayout" Target="../slideLayouts/slideLayout1.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3" Type="http://schemas.openxmlformats.org/officeDocument/2006/relationships/image" Target="../media/image65.tiff"/><Relationship Id="rId4" Type="http://schemas.openxmlformats.org/officeDocument/2006/relationships/image" Target="../media/image66.tiff"/><Relationship Id="rId5" Type="http://schemas.openxmlformats.org/officeDocument/2006/relationships/image" Target="../media/image67.jpg"/><Relationship Id="rId1" Type="http://schemas.openxmlformats.org/officeDocument/2006/relationships/slideLayout" Target="../slideLayouts/slideLayout1.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3" Type="http://schemas.openxmlformats.org/officeDocument/2006/relationships/image" Target="../media/image68.jpg"/><Relationship Id="rId4" Type="http://schemas.openxmlformats.org/officeDocument/2006/relationships/image" Target="../media/image69.jpg"/><Relationship Id="rId5" Type="http://schemas.openxmlformats.org/officeDocument/2006/relationships/image" Target="../media/image70.jpg"/><Relationship Id="rId1" Type="http://schemas.openxmlformats.org/officeDocument/2006/relationships/slideLayout" Target="../slideLayouts/slideLayout1.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1.xml"/><Relationship Id="rId3" Type="http://schemas.openxmlformats.org/officeDocument/2006/relationships/image" Target="../media/image71.tiff"/></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2.xml"/><Relationship Id="rId3" Type="http://schemas.openxmlformats.org/officeDocument/2006/relationships/image" Target="../media/image72.tiff"/></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3.xml"/><Relationship Id="rId3" Type="http://schemas.openxmlformats.org/officeDocument/2006/relationships/image" Target="../media/image73.tiff"/></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4.xml"/><Relationship Id="rId3" Type="http://schemas.openxmlformats.org/officeDocument/2006/relationships/image" Target="../media/image74.tiff"/></Relationships>
</file>

<file path=ppt/slides/_rels/slide35.xml.rels><?xml version="1.0" encoding="UTF-8" standalone="yes"?>
<Relationships xmlns="http://schemas.openxmlformats.org/package/2006/relationships"><Relationship Id="rId3" Type="http://schemas.openxmlformats.org/officeDocument/2006/relationships/image" Target="../media/image75.tiff"/><Relationship Id="rId4" Type="http://schemas.openxmlformats.org/officeDocument/2006/relationships/image" Target="../media/image76.tiff"/><Relationship Id="rId5" Type="http://schemas.openxmlformats.org/officeDocument/2006/relationships/image" Target="../media/image77.png"/><Relationship Id="rId1" Type="http://schemas.openxmlformats.org/officeDocument/2006/relationships/slideLayout" Target="../slideLayouts/slideLayout1.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3" Type="http://schemas.openxmlformats.org/officeDocument/2006/relationships/image" Target="../media/image78.tiff"/><Relationship Id="rId4" Type="http://schemas.openxmlformats.org/officeDocument/2006/relationships/image" Target="../media/image79.png"/><Relationship Id="rId1" Type="http://schemas.openxmlformats.org/officeDocument/2006/relationships/slideLayout" Target="../slideLayouts/slideLayout1.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3" Type="http://schemas.openxmlformats.org/officeDocument/2006/relationships/image" Target="../media/image80.tiff"/><Relationship Id="rId4" Type="http://schemas.openxmlformats.org/officeDocument/2006/relationships/image" Target="../media/image81.tiff"/><Relationship Id="rId5" Type="http://schemas.openxmlformats.org/officeDocument/2006/relationships/image" Target="../media/image82.png"/><Relationship Id="rId1" Type="http://schemas.openxmlformats.org/officeDocument/2006/relationships/slideLayout" Target="../slideLayouts/slideLayout1.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8.xml"/><Relationship Id="rId3" Type="http://schemas.openxmlformats.org/officeDocument/2006/relationships/image" Target="../media/image83.tiff"/></Relationships>
</file>

<file path=ppt/slides/_rels/slide39.xml.rels><?xml version="1.0" encoding="UTF-8" standalone="yes"?>
<Relationships xmlns="http://schemas.openxmlformats.org/package/2006/relationships"><Relationship Id="rId3" Type="http://schemas.openxmlformats.org/officeDocument/2006/relationships/image" Target="../media/image84.tiff"/><Relationship Id="rId4" Type="http://schemas.openxmlformats.org/officeDocument/2006/relationships/image" Target="../media/image85.jpg"/><Relationship Id="rId5" Type="http://schemas.openxmlformats.org/officeDocument/2006/relationships/image" Target="../media/image86.jpg"/><Relationship Id="rId1" Type="http://schemas.openxmlformats.org/officeDocument/2006/relationships/slideLayout" Target="../slideLayouts/slideLayout1.xml"/><Relationship Id="rId2"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3" Type="http://schemas.openxmlformats.org/officeDocument/2006/relationships/image" Target="../media/image87.png"/><Relationship Id="rId4" Type="http://schemas.openxmlformats.org/officeDocument/2006/relationships/image" Target="../media/image88.png"/><Relationship Id="rId5" Type="http://schemas.openxmlformats.org/officeDocument/2006/relationships/image" Target="../media/image89.png"/><Relationship Id="rId6" Type="http://schemas.openxmlformats.org/officeDocument/2006/relationships/image" Target="../media/image90.png"/><Relationship Id="rId7" Type="http://schemas.openxmlformats.org/officeDocument/2006/relationships/image" Target="../media/image91.png"/><Relationship Id="rId1" Type="http://schemas.openxmlformats.org/officeDocument/2006/relationships/slideLayout" Target="../slideLayouts/slideLayout1.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3" Type="http://schemas.openxmlformats.org/officeDocument/2006/relationships/hyperlink" Target="mailto:dschroed@gmail.com" TargetMode="External"/><Relationship Id="rId4" Type="http://schemas.openxmlformats.org/officeDocument/2006/relationships/hyperlink" Target="mailto:claire.b.burch@gmail.com" TargetMode="External"/><Relationship Id="rId5" Type="http://schemas.openxmlformats.org/officeDocument/2006/relationships/hyperlink" Target="http://www.soinc.org/" TargetMode="External"/><Relationship Id="rId1" Type="http://schemas.openxmlformats.org/officeDocument/2006/relationships/slideLayout" Target="../slideLayouts/slideLayout2.xml"/><Relationship Id="rId2" Type="http://schemas.openxmlformats.org/officeDocument/2006/relationships/notesSlide" Target="../notesSlides/notesSlide4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2"/>
          <p:cNvSpPr>
            <a:spLocks noChangeArrowheads="1"/>
          </p:cNvSpPr>
          <p:nvPr/>
        </p:nvSpPr>
        <p:spPr bwMode="auto">
          <a:xfrm>
            <a:off x="304800" y="318909"/>
            <a:ext cx="8382000" cy="12926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hangingPunct="1">
              <a:spcBef>
                <a:spcPct val="0"/>
              </a:spcBef>
              <a:buFontTx/>
              <a:buNone/>
            </a:pPr>
            <a:r>
              <a:rPr lang="en-US" altLang="en-US" sz="2800" b="1" dirty="0" smtClean="0">
                <a:solidFill>
                  <a:srgbClr val="FFFFFF"/>
                </a:solidFill>
                <a:latin typeface="Times New Roman" charset="0"/>
              </a:rPr>
              <a:t>National Science Olympiad</a:t>
            </a:r>
          </a:p>
          <a:p>
            <a:pPr algn="ctr" eaLnBrk="1" hangingPunct="1">
              <a:spcBef>
                <a:spcPct val="0"/>
              </a:spcBef>
              <a:buFontTx/>
              <a:buNone/>
            </a:pPr>
            <a:r>
              <a:rPr lang="en-US" altLang="en-US" sz="2400" b="1" dirty="0" smtClean="0">
                <a:solidFill>
                  <a:srgbClr val="FFFFFF"/>
                </a:solidFill>
                <a:latin typeface="Times New Roman" charset="0"/>
              </a:rPr>
              <a:t>2019 B Division Solar System Event</a:t>
            </a:r>
          </a:p>
          <a:p>
            <a:pPr algn="ctr" eaLnBrk="1" hangingPunct="1">
              <a:spcBef>
                <a:spcPct val="0"/>
              </a:spcBef>
              <a:buFontTx/>
              <a:buNone/>
            </a:pPr>
            <a:r>
              <a:rPr lang="en-US" altLang="en-US" sz="2400" b="1" dirty="0" smtClean="0">
                <a:solidFill>
                  <a:srgbClr val="FFFFFF"/>
                </a:solidFill>
                <a:latin typeface="Times New Roman" charset="0"/>
              </a:rPr>
              <a:t>Earth’s Moon and Geologic Solar System Bodies</a:t>
            </a:r>
            <a:endParaRPr lang="en-US" altLang="en-US" sz="2400" dirty="0">
              <a:solidFill>
                <a:srgbClr val="FFFFFF"/>
              </a:solidFill>
              <a:latin typeface="Times New Roman" charset="0"/>
            </a:endParaRPr>
          </a:p>
        </p:txBody>
      </p:sp>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314864" y="1867371"/>
            <a:ext cx="4157390" cy="4647696"/>
          </a:xfrm>
          <a:prstGeom prst="rect">
            <a:avLst/>
          </a:prstGeom>
        </p:spPr>
      </p:pic>
      <p:pic>
        <p:nvPicPr>
          <p:cNvPr id="9" name="Picture 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9023" y="1611571"/>
            <a:ext cx="2652888" cy="1888741"/>
          </a:xfrm>
          <a:prstGeom prst="rect">
            <a:avLst/>
          </a:prstGeom>
        </p:spPr>
      </p:pic>
      <p:pic>
        <p:nvPicPr>
          <p:cNvPr id="13" name="Picture 1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472254" y="1611571"/>
            <a:ext cx="2671746" cy="2560423"/>
          </a:xfrm>
          <a:prstGeom prst="rect">
            <a:avLst/>
          </a:prstGeom>
        </p:spPr>
      </p:pic>
      <p:pic>
        <p:nvPicPr>
          <p:cNvPr id="14" name="Picture 13"/>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580768" y="4191219"/>
            <a:ext cx="2778233" cy="2805604"/>
          </a:xfrm>
          <a:prstGeom prst="rect">
            <a:avLst/>
          </a:prstGeom>
        </p:spPr>
      </p:pic>
      <p:pic>
        <p:nvPicPr>
          <p:cNvPr id="15" name="Picture 14"/>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67402" y="4017965"/>
            <a:ext cx="2867743" cy="2840035"/>
          </a:xfrm>
          <a:prstGeom prst="rect">
            <a:avLst/>
          </a:prstGeom>
        </p:spPr>
      </p:pic>
    </p:spTree>
    <p:extLst>
      <p:ext uri="{BB962C8B-B14F-4D97-AF65-F5344CB8AC3E}">
        <p14:creationId xmlns:p14="http://schemas.microsoft.com/office/powerpoint/2010/main" val="1952899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2"/>
          <p:cNvSpPr>
            <a:spLocks noChangeArrowheads="1"/>
          </p:cNvSpPr>
          <p:nvPr/>
        </p:nvSpPr>
        <p:spPr bwMode="auto">
          <a:xfrm>
            <a:off x="304800" y="318909"/>
            <a:ext cx="8382000"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2400" b="1" dirty="0">
                <a:solidFill>
                  <a:srgbClr val="FFFFFF"/>
                </a:solidFill>
                <a:latin typeface="Times New Roman" charset="0"/>
              </a:rPr>
              <a:t>National </a:t>
            </a:r>
            <a:r>
              <a:rPr lang="en-US" altLang="en-US" sz="2400" b="1" dirty="0" smtClean="0">
                <a:solidFill>
                  <a:srgbClr val="FFFFFF"/>
                </a:solidFill>
                <a:latin typeface="Times New Roman" charset="0"/>
              </a:rPr>
              <a:t>Solar System Event</a:t>
            </a:r>
            <a:endParaRPr lang="en-US" altLang="en-US" sz="2400" dirty="0">
              <a:solidFill>
                <a:srgbClr val="FFFFFF"/>
              </a:solidFill>
              <a:latin typeface="Times New Roman" charset="0"/>
            </a:endParaRPr>
          </a:p>
        </p:txBody>
      </p:sp>
      <p:sp>
        <p:nvSpPr>
          <p:cNvPr id="2" name="Rectangle 1"/>
          <p:cNvSpPr>
            <a:spLocks noChangeArrowheads="1"/>
          </p:cNvSpPr>
          <p:nvPr/>
        </p:nvSpPr>
        <p:spPr bwMode="auto">
          <a:xfrm>
            <a:off x="304800" y="780574"/>
            <a:ext cx="8686800" cy="12003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x-none" altLang="x-none" sz="2400" i="0" strike="noStrike" cap="none" normalizeH="0" baseline="0" dirty="0">
                <a:ln>
                  <a:noFill/>
                </a:ln>
                <a:solidFill>
                  <a:schemeClr val="tx1"/>
                </a:solidFill>
                <a:effectLst/>
                <a:latin typeface="Times New Roman" charset="0"/>
                <a:ea typeface="Times New Roman" charset="0"/>
                <a:cs typeface="Times New Roman" charset="0"/>
              </a:rPr>
              <a:t>DESCRIPTION: Students will demonstrate an understanding and knowledge of the geologic characteristics and evolution of the Earth’s moon and </a:t>
            </a:r>
            <a:r>
              <a:rPr kumimoji="0" lang="x-none" altLang="x-none" sz="2400" i="0" strike="noStrike" cap="none" normalizeH="0" baseline="0" dirty="0" smtClean="0">
                <a:ln>
                  <a:noFill/>
                </a:ln>
                <a:solidFill>
                  <a:schemeClr val="tx1"/>
                </a:solidFill>
                <a:effectLst/>
                <a:latin typeface="Times New Roman" charset="0"/>
                <a:ea typeface="Times New Roman" charset="0"/>
                <a:cs typeface="Times New Roman" charset="0"/>
              </a:rPr>
              <a:t>other</a:t>
            </a:r>
            <a:r>
              <a:rPr kumimoji="0" lang="en-US" altLang="x-none" sz="2400" i="0" strike="noStrike" cap="none" normalizeH="0" dirty="0" smtClean="0">
                <a:ln>
                  <a:noFill/>
                </a:ln>
                <a:solidFill>
                  <a:schemeClr val="tx1"/>
                </a:solidFill>
                <a:effectLst/>
                <a:latin typeface="Times New Roman" charset="0"/>
                <a:ea typeface="Times New Roman" charset="0"/>
                <a:cs typeface="Times New Roman" charset="0"/>
              </a:rPr>
              <a:t> </a:t>
            </a:r>
            <a:r>
              <a:rPr kumimoji="0" lang="x-none" altLang="x-none" sz="2400" i="0" strike="noStrike" cap="none" normalizeH="0" baseline="0" dirty="0" smtClean="0">
                <a:ln>
                  <a:noFill/>
                </a:ln>
                <a:solidFill>
                  <a:schemeClr val="tx1"/>
                </a:solidFill>
                <a:effectLst/>
                <a:latin typeface="Times New Roman" charset="0"/>
                <a:ea typeface="Times New Roman" charset="0"/>
                <a:cs typeface="Times New Roman" charset="0"/>
              </a:rPr>
              <a:t>rocky </a:t>
            </a:r>
            <a:r>
              <a:rPr kumimoji="0" lang="x-none" altLang="x-none" sz="2400" i="0" strike="noStrike" cap="none" normalizeH="0" baseline="0" dirty="0">
                <a:ln>
                  <a:noFill/>
                </a:ln>
                <a:solidFill>
                  <a:schemeClr val="tx1"/>
                </a:solidFill>
                <a:effectLst/>
                <a:latin typeface="Times New Roman" charset="0"/>
                <a:ea typeface="Times New Roman" charset="0"/>
                <a:cs typeface="Times New Roman" charset="0"/>
              </a:rPr>
              <a:t>bodies of the solar system. </a:t>
            </a: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4745" y="2078551"/>
            <a:ext cx="4781486" cy="4007260"/>
          </a:xfrm>
          <a:prstGeom prst="rect">
            <a:avLst/>
          </a:prstGeom>
        </p:spPr>
      </p:pic>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092503" y="4292693"/>
            <a:ext cx="3899097" cy="2448632"/>
          </a:xfrm>
          <a:prstGeom prst="rect">
            <a:avLst/>
          </a:prstGeom>
        </p:spPr>
      </p:pic>
      <p:pic>
        <p:nvPicPr>
          <p:cNvPr id="6" name="Picture 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092504" y="2078551"/>
            <a:ext cx="3899095" cy="2142011"/>
          </a:xfrm>
          <a:prstGeom prst="rect">
            <a:avLst/>
          </a:prstGeom>
        </p:spPr>
      </p:pic>
    </p:spTree>
    <p:extLst>
      <p:ext uri="{BB962C8B-B14F-4D97-AF65-F5344CB8AC3E}">
        <p14:creationId xmlns:p14="http://schemas.microsoft.com/office/powerpoint/2010/main" val="108233559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a:spLocks noChangeArrowheads="1"/>
          </p:cNvSpPr>
          <p:nvPr/>
        </p:nvSpPr>
        <p:spPr bwMode="auto">
          <a:xfrm>
            <a:off x="318867" y="653180"/>
            <a:ext cx="8382000" cy="440120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x-none" altLang="x-none" sz="2800" b="0" i="0" u="none" strike="noStrike" cap="none" normalizeH="0" baseline="0" dirty="0">
                <a:ln>
                  <a:noFill/>
                </a:ln>
                <a:solidFill>
                  <a:schemeClr val="tx1"/>
                </a:solidFill>
                <a:effectLst/>
                <a:latin typeface="Times New Roman" charset="0"/>
                <a:ea typeface="Times New Roman" charset="0"/>
                <a:cs typeface="Times New Roman" charset="0"/>
              </a:rPr>
              <a:t>Participants may be asked to identify geologic surface features and internal structure of the objects listed below as they appear on diagrams, maps, or images and must be knowledgeable about the history and geologic processes involved in their formation and evolution</a:t>
            </a:r>
            <a:r>
              <a:rPr kumimoji="0" lang="x-none" altLang="x-none" sz="2800" b="0" i="0" u="none" strike="noStrike" cap="none" normalizeH="0" baseline="0" dirty="0" smtClean="0">
                <a:ln>
                  <a:noFill/>
                </a:ln>
                <a:solidFill>
                  <a:schemeClr val="tx1"/>
                </a:solidFill>
                <a:effectLst/>
                <a:latin typeface="Times New Roman" charset="0"/>
                <a:ea typeface="Times New Roman" charset="0"/>
                <a:cs typeface="Times New Roman" charset="0"/>
              </a:rPr>
              <a:t>.</a:t>
            </a:r>
            <a:endParaRPr kumimoji="0" lang="en-US" altLang="x-none" sz="2800" b="0" i="0" u="none" strike="noStrike" cap="none" normalizeH="0" baseline="0" dirty="0" smtClean="0">
              <a:ln>
                <a:noFill/>
              </a:ln>
              <a:solidFill>
                <a:schemeClr val="tx1"/>
              </a:solidFill>
              <a:effectLst/>
              <a:latin typeface="Times New Roman" charset="0"/>
              <a:ea typeface="Times New Roman" charset="0"/>
              <a:cs typeface="Times New Roman"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x-none" altLang="x-none" sz="2800" b="0" i="0" u="none" strike="noStrike" cap="none" normalizeH="0" baseline="0" dirty="0">
              <a:ln>
                <a:noFill/>
              </a:ln>
              <a:solidFill>
                <a:schemeClr val="tx1"/>
              </a:solidFill>
              <a:effectLst/>
              <a:latin typeface="Times New Roman" charset="0"/>
              <a:ea typeface="Times New Roman" charset="0"/>
              <a:cs typeface="Times New Roman" charset="0"/>
            </a:endParaRPr>
          </a:p>
          <a:p>
            <a:pPr lvl="0" eaLnBrk="0" fontAlgn="base" hangingPunct="0">
              <a:spcBef>
                <a:spcPct val="0"/>
              </a:spcBef>
              <a:spcAft>
                <a:spcPct val="0"/>
              </a:spcAft>
            </a:pPr>
            <a:r>
              <a:rPr kumimoji="0" lang="en-US" altLang="x-none" sz="2800" b="0" i="0" u="none" strike="noStrike" cap="none" normalizeH="0" baseline="0" dirty="0" err="1" smtClean="0">
                <a:ln>
                  <a:noFill/>
                </a:ln>
                <a:solidFill>
                  <a:schemeClr val="tx1"/>
                </a:solidFill>
                <a:effectLst/>
                <a:latin typeface="Times New Roman" charset="0"/>
                <a:ea typeface="Times New Roman" charset="0"/>
                <a:cs typeface="Times New Roman" charset="0"/>
              </a:rPr>
              <a:t>i</a:t>
            </a:r>
            <a:r>
              <a:rPr kumimoji="0" lang="en-US" altLang="x-none" sz="2800" b="0" i="0" u="none" strike="noStrike" cap="none" normalizeH="0" baseline="0" dirty="0" smtClean="0">
                <a:ln>
                  <a:noFill/>
                </a:ln>
                <a:solidFill>
                  <a:schemeClr val="tx1"/>
                </a:solidFill>
                <a:effectLst/>
                <a:latin typeface="Times New Roman" charset="0"/>
                <a:ea typeface="Times New Roman" charset="0"/>
                <a:cs typeface="Times New Roman" charset="0"/>
              </a:rPr>
              <a:t>. </a:t>
            </a:r>
            <a:r>
              <a:rPr lang="en-US" altLang="x-none" sz="2800" dirty="0">
                <a:latin typeface="Times New Roman" charset="0"/>
                <a:ea typeface="Times New Roman" charset="0"/>
                <a:cs typeface="Times New Roman" charset="0"/>
              </a:rPr>
              <a:t>Dwarf Planets: </a:t>
            </a:r>
            <a:r>
              <a:rPr lang="en-US" altLang="x-none" sz="2800" dirty="0" smtClean="0">
                <a:latin typeface="Times New Roman" charset="0"/>
                <a:ea typeface="Times New Roman" charset="0"/>
                <a:cs typeface="Times New Roman" charset="0"/>
              </a:rPr>
              <a:t>Pluto, </a:t>
            </a:r>
            <a:r>
              <a:rPr lang="en-US" altLang="x-none" sz="2800" dirty="0">
                <a:latin typeface="Times New Roman" charset="0"/>
                <a:ea typeface="Times New Roman" charset="0"/>
                <a:cs typeface="Times New Roman" charset="0"/>
              </a:rPr>
              <a:t>Ceres, Haumea, </a:t>
            </a:r>
            <a:r>
              <a:rPr lang="en-US" altLang="x-none" sz="2800" dirty="0" err="1">
                <a:latin typeface="Times New Roman" charset="0"/>
                <a:ea typeface="Times New Roman" charset="0"/>
                <a:cs typeface="Times New Roman" charset="0"/>
              </a:rPr>
              <a:t>Makemake</a:t>
            </a:r>
            <a:r>
              <a:rPr lang="en-US" altLang="x-none" sz="2800" dirty="0">
                <a:latin typeface="Times New Roman" charset="0"/>
                <a:ea typeface="Times New Roman" charset="0"/>
                <a:cs typeface="Times New Roman" charset="0"/>
              </a:rPr>
              <a:t>, Eris</a:t>
            </a:r>
          </a:p>
          <a:p>
            <a:pPr lvl="0" eaLnBrk="0" fontAlgn="base" hangingPunct="0">
              <a:spcBef>
                <a:spcPct val="0"/>
              </a:spcBef>
              <a:spcAft>
                <a:spcPct val="0"/>
              </a:spcAft>
            </a:pPr>
            <a:r>
              <a:rPr lang="en-US" altLang="x-none" sz="2800" dirty="0" smtClean="0">
                <a:latin typeface="Times New Roman" charset="0"/>
                <a:ea typeface="Times New Roman" charset="0"/>
                <a:cs typeface="Times New Roman" charset="0"/>
              </a:rPr>
              <a:t>ii. Satellites</a:t>
            </a:r>
            <a:r>
              <a:rPr lang="en-US" altLang="x-none" sz="2800" dirty="0">
                <a:latin typeface="Times New Roman" charset="0"/>
                <a:ea typeface="Times New Roman" charset="0"/>
                <a:cs typeface="Times New Roman" charset="0"/>
              </a:rPr>
              <a:t>: Earth’s Moon, </a:t>
            </a:r>
            <a:r>
              <a:rPr lang="en-US" altLang="x-none" sz="2800" dirty="0" smtClean="0">
                <a:latin typeface="Times New Roman" charset="0"/>
                <a:ea typeface="Times New Roman" charset="0"/>
                <a:cs typeface="Times New Roman" charset="0"/>
              </a:rPr>
              <a:t>Mimas</a:t>
            </a:r>
            <a:r>
              <a:rPr lang="en-US" altLang="x-none" sz="2800" dirty="0">
                <a:latin typeface="Times New Roman" charset="0"/>
                <a:ea typeface="Times New Roman" charset="0"/>
                <a:cs typeface="Times New Roman" charset="0"/>
              </a:rPr>
              <a:t>, </a:t>
            </a:r>
            <a:r>
              <a:rPr lang="en-US" altLang="x-none" sz="2800" dirty="0" smtClean="0">
                <a:latin typeface="Times New Roman" charset="0"/>
                <a:ea typeface="Times New Roman" charset="0"/>
                <a:cs typeface="Times New Roman" charset="0"/>
              </a:rPr>
              <a:t>Phoebe, Charon</a:t>
            </a:r>
            <a:endParaRPr lang="en-US" altLang="x-none" sz="2800" dirty="0">
              <a:latin typeface="Times New Roman" charset="0"/>
              <a:ea typeface="Times New Roman" charset="0"/>
              <a:cs typeface="Times New Roman" charset="0"/>
            </a:endParaRPr>
          </a:p>
          <a:p>
            <a:pPr lvl="0" eaLnBrk="0" fontAlgn="base" hangingPunct="0">
              <a:spcBef>
                <a:spcPct val="0"/>
              </a:spcBef>
              <a:spcAft>
                <a:spcPct val="0"/>
              </a:spcAft>
            </a:pPr>
            <a:r>
              <a:rPr lang="en-US" altLang="x-none" sz="2800" dirty="0" smtClean="0">
                <a:latin typeface="Times New Roman" charset="0"/>
                <a:ea typeface="Times New Roman" charset="0"/>
                <a:cs typeface="Times New Roman" charset="0"/>
              </a:rPr>
              <a:t>iii. Asteroid Belt, Centaurs, Trans-</a:t>
            </a:r>
            <a:r>
              <a:rPr lang="en-US" altLang="x-none" sz="2800" dirty="0" err="1" smtClean="0">
                <a:latin typeface="Times New Roman" charset="0"/>
                <a:ea typeface="Times New Roman" charset="0"/>
                <a:cs typeface="Times New Roman" charset="0"/>
              </a:rPr>
              <a:t>Neptunians</a:t>
            </a:r>
            <a:r>
              <a:rPr lang="en-US" altLang="x-none" sz="2800" dirty="0" smtClean="0">
                <a:latin typeface="Times New Roman" charset="0"/>
                <a:ea typeface="Times New Roman" charset="0"/>
                <a:cs typeface="Times New Roman" charset="0"/>
              </a:rPr>
              <a:t> </a:t>
            </a:r>
            <a:r>
              <a:rPr lang="en-US" altLang="x-none" sz="2800" dirty="0">
                <a:latin typeface="Times New Roman" charset="0"/>
                <a:ea typeface="Times New Roman" charset="0"/>
                <a:cs typeface="Times New Roman" charset="0"/>
              </a:rPr>
              <a:t>Objects, Trojans, ‘</a:t>
            </a:r>
            <a:r>
              <a:rPr lang="en-US" altLang="x-none" sz="2800" dirty="0" err="1">
                <a:latin typeface="Times New Roman" charset="0"/>
                <a:ea typeface="Times New Roman" charset="0"/>
                <a:cs typeface="Times New Roman" charset="0"/>
              </a:rPr>
              <a:t>Oumuamua</a:t>
            </a:r>
            <a:r>
              <a:rPr lang="en-US" altLang="x-none" sz="2800" dirty="0">
                <a:latin typeface="Times New Roman" charset="0"/>
                <a:ea typeface="Times New Roman" charset="0"/>
                <a:cs typeface="Times New Roman" charset="0"/>
              </a:rPr>
              <a:t>, (225088) 2007 OR</a:t>
            </a:r>
            <a:r>
              <a:rPr lang="en-US" altLang="x-none" sz="2800" baseline="-25000" dirty="0">
                <a:latin typeface="Times New Roman" charset="0"/>
                <a:ea typeface="Times New Roman" charset="0"/>
                <a:cs typeface="Times New Roman" charset="0"/>
              </a:rPr>
              <a:t>10</a:t>
            </a:r>
          </a:p>
        </p:txBody>
      </p:sp>
    </p:spTree>
    <p:extLst>
      <p:ext uri="{BB962C8B-B14F-4D97-AF65-F5344CB8AC3E}">
        <p14:creationId xmlns:p14="http://schemas.microsoft.com/office/powerpoint/2010/main" val="48860121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674143" y="1393833"/>
            <a:ext cx="3835400" cy="3771900"/>
          </a:xfrm>
          <a:prstGeom prst="rect">
            <a:avLst/>
          </a:prstGeom>
        </p:spPr>
      </p:pic>
      <p:sp>
        <p:nvSpPr>
          <p:cNvPr id="8" name="Rectangle 2"/>
          <p:cNvSpPr>
            <a:spLocks noChangeArrowheads="1"/>
          </p:cNvSpPr>
          <p:nvPr/>
        </p:nvSpPr>
        <p:spPr bwMode="auto">
          <a:xfrm>
            <a:off x="220579" y="174530"/>
            <a:ext cx="8382000"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lvl="0" fontAlgn="base">
              <a:spcBef>
                <a:spcPct val="0"/>
              </a:spcBef>
              <a:spcAft>
                <a:spcPct val="0"/>
              </a:spcAft>
              <a:buNone/>
            </a:pPr>
            <a:r>
              <a:rPr lang="en-US" altLang="en-US" sz="2400" b="1" dirty="0" smtClean="0">
                <a:solidFill>
                  <a:srgbClr val="FFFFFF"/>
                </a:solidFill>
                <a:latin typeface="Times New Roman" charset="0"/>
              </a:rPr>
              <a:t>Dwarf Planets: </a:t>
            </a:r>
            <a:r>
              <a:rPr lang="en-US" altLang="x-none" sz="2400" dirty="0" smtClean="0">
                <a:latin typeface="Times New Roman" charset="0"/>
                <a:ea typeface="Times New Roman" charset="0"/>
                <a:cs typeface="Times New Roman" charset="0"/>
              </a:rPr>
              <a:t>Pluto, </a:t>
            </a:r>
            <a:r>
              <a:rPr lang="en-US" altLang="x-none" sz="2400" dirty="0">
                <a:latin typeface="Times New Roman" charset="0"/>
                <a:ea typeface="Times New Roman" charset="0"/>
                <a:cs typeface="Times New Roman" charset="0"/>
              </a:rPr>
              <a:t>Ceres, Haumea, </a:t>
            </a:r>
            <a:r>
              <a:rPr lang="en-US" altLang="x-none" sz="2400" dirty="0" err="1">
                <a:latin typeface="Times New Roman" charset="0"/>
                <a:ea typeface="Times New Roman" charset="0"/>
                <a:cs typeface="Times New Roman" charset="0"/>
              </a:rPr>
              <a:t>Makemake</a:t>
            </a:r>
            <a:r>
              <a:rPr lang="en-US" altLang="x-none" sz="2400" dirty="0">
                <a:latin typeface="Times New Roman" charset="0"/>
                <a:ea typeface="Times New Roman" charset="0"/>
                <a:cs typeface="Times New Roman" charset="0"/>
              </a:rPr>
              <a:t>, Eris</a:t>
            </a:r>
          </a:p>
        </p:txBody>
      </p:sp>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287672" y="777251"/>
            <a:ext cx="3064535" cy="3245729"/>
          </a:xfrm>
          <a:prstGeom prst="rect">
            <a:avLst/>
          </a:prstGeom>
        </p:spPr>
      </p:pic>
      <p:pic>
        <p:nvPicPr>
          <p:cNvPr id="9" name="Picture 8"/>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20579" y="1060029"/>
            <a:ext cx="2682748" cy="1827951"/>
          </a:xfrm>
          <a:prstGeom prst="rect">
            <a:avLst/>
          </a:prstGeom>
          <a:scene3d>
            <a:camera prst="orthographicFront">
              <a:rot lat="0" lon="0" rev="3000000"/>
            </a:camera>
            <a:lightRig rig="threePt" dir="t"/>
          </a:scene3d>
        </p:spPr>
      </p:pic>
      <p:pic>
        <p:nvPicPr>
          <p:cNvPr id="10" name="Picture 9"/>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284015" y="4222817"/>
            <a:ext cx="2859985" cy="2635183"/>
          </a:xfrm>
          <a:prstGeom prst="rect">
            <a:avLst/>
          </a:prstGeom>
        </p:spPr>
      </p:pic>
      <p:pic>
        <p:nvPicPr>
          <p:cNvPr id="3" name="Picture 2"/>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702363" y="3770142"/>
            <a:ext cx="2514896" cy="2552114"/>
          </a:xfrm>
          <a:prstGeom prst="rect">
            <a:avLst/>
          </a:prstGeom>
        </p:spPr>
      </p:pic>
    </p:spTree>
    <p:extLst>
      <p:ext uri="{BB962C8B-B14F-4D97-AF65-F5344CB8AC3E}">
        <p14:creationId xmlns:p14="http://schemas.microsoft.com/office/powerpoint/2010/main" val="209067163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2"/>
          <p:cNvSpPr>
            <a:spLocks noChangeArrowheads="1"/>
          </p:cNvSpPr>
          <p:nvPr/>
        </p:nvSpPr>
        <p:spPr bwMode="auto">
          <a:xfrm>
            <a:off x="220579" y="198593"/>
            <a:ext cx="8382000"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2400" b="1" dirty="0" smtClean="0">
                <a:solidFill>
                  <a:srgbClr val="FFFFFF"/>
                </a:solidFill>
                <a:latin typeface="Times New Roman" charset="0"/>
              </a:rPr>
              <a:t>Ceres</a:t>
            </a:r>
            <a:endParaRPr lang="en-US" altLang="en-US" sz="2400" dirty="0">
              <a:solidFill>
                <a:srgbClr val="FFFFFF"/>
              </a:solidFill>
              <a:latin typeface="Times New Roman" charset="0"/>
            </a:endParaRPr>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0520" y="2940148"/>
            <a:ext cx="3718462" cy="3635326"/>
          </a:xfrm>
          <a:prstGeom prst="rect">
            <a:avLst/>
          </a:prstGeom>
        </p:spPr>
      </p:pic>
      <p:pic>
        <p:nvPicPr>
          <p:cNvPr id="3" name="Picture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706463" y="198593"/>
            <a:ext cx="3734586" cy="3601525"/>
          </a:xfrm>
          <a:prstGeom prst="rect">
            <a:avLst/>
          </a:prstGeom>
        </p:spPr>
      </p:pic>
      <p:pic>
        <p:nvPicPr>
          <p:cNvPr id="4" name="Picture 3"/>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480508" y="3866076"/>
            <a:ext cx="3383309" cy="2709398"/>
          </a:xfrm>
          <a:prstGeom prst="rect">
            <a:avLst/>
          </a:prstGeom>
        </p:spPr>
      </p:pic>
    </p:spTree>
    <p:extLst>
      <p:ext uri="{BB962C8B-B14F-4D97-AF65-F5344CB8AC3E}">
        <p14:creationId xmlns:p14="http://schemas.microsoft.com/office/powerpoint/2010/main" val="35638515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596016" y="3066372"/>
            <a:ext cx="3347338" cy="3673440"/>
          </a:xfrm>
          <a:prstGeom prst="rect">
            <a:avLst/>
          </a:prstGeom>
        </p:spPr>
      </p:pic>
      <p:sp>
        <p:nvSpPr>
          <p:cNvPr id="8" name="Rectangle 2"/>
          <p:cNvSpPr>
            <a:spLocks noChangeArrowheads="1"/>
          </p:cNvSpPr>
          <p:nvPr/>
        </p:nvSpPr>
        <p:spPr bwMode="auto">
          <a:xfrm>
            <a:off x="220579" y="198593"/>
            <a:ext cx="8382000"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2400" b="1" dirty="0" smtClean="0">
                <a:solidFill>
                  <a:srgbClr val="FFFFFF"/>
                </a:solidFill>
                <a:latin typeface="Times New Roman" charset="0"/>
              </a:rPr>
              <a:t>Pluto</a:t>
            </a:r>
            <a:endParaRPr lang="en-US" altLang="en-US" sz="2400" dirty="0">
              <a:solidFill>
                <a:srgbClr val="FFFFFF"/>
              </a:solidFill>
              <a:latin typeface="Times New Roman" charset="0"/>
            </a:endParaRPr>
          </a:p>
        </p:txBody>
      </p:sp>
      <p:pic>
        <p:nvPicPr>
          <p:cNvPr id="2" name="Picture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20178" y="2133911"/>
            <a:ext cx="3621582" cy="3631614"/>
          </a:xfrm>
          <a:prstGeom prst="rect">
            <a:avLst/>
          </a:prstGeom>
        </p:spPr>
      </p:pic>
      <p:pic>
        <p:nvPicPr>
          <p:cNvPr id="4" name="Picture 3"/>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501118" y="198593"/>
            <a:ext cx="3768567" cy="3087663"/>
          </a:xfrm>
          <a:prstGeom prst="rect">
            <a:avLst/>
          </a:prstGeom>
        </p:spPr>
      </p:pic>
      <p:sp>
        <p:nvSpPr>
          <p:cNvPr id="7" name="Rectangle 2"/>
          <p:cNvSpPr>
            <a:spLocks noChangeArrowheads="1"/>
          </p:cNvSpPr>
          <p:nvPr/>
        </p:nvSpPr>
        <p:spPr bwMode="auto">
          <a:xfrm>
            <a:off x="2239616" y="5765525"/>
            <a:ext cx="3269469"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squar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r" eaLnBrk="1" hangingPunct="1">
              <a:spcBef>
                <a:spcPct val="0"/>
              </a:spcBef>
              <a:buFontTx/>
              <a:buNone/>
            </a:pPr>
            <a:r>
              <a:rPr lang="en-US" altLang="en-US" sz="2400" b="1" dirty="0" smtClean="0">
                <a:solidFill>
                  <a:srgbClr val="FFFFFF"/>
                </a:solidFill>
                <a:latin typeface="Times New Roman" charset="0"/>
              </a:rPr>
              <a:t>Geologic Coloring of </a:t>
            </a:r>
          </a:p>
          <a:p>
            <a:pPr algn="r" eaLnBrk="1" hangingPunct="1">
              <a:spcBef>
                <a:spcPct val="0"/>
              </a:spcBef>
              <a:buFontTx/>
              <a:buNone/>
            </a:pPr>
            <a:r>
              <a:rPr lang="en-US" altLang="en-US" sz="2400" b="1" dirty="0" smtClean="0">
                <a:solidFill>
                  <a:srgbClr val="FFFFFF"/>
                </a:solidFill>
                <a:latin typeface="Times New Roman" charset="0"/>
              </a:rPr>
              <a:t>Sputnik </a:t>
            </a:r>
            <a:r>
              <a:rPr lang="en-US" altLang="en-US" sz="2400" b="1" dirty="0" err="1" smtClean="0">
                <a:solidFill>
                  <a:srgbClr val="FFFFFF"/>
                </a:solidFill>
                <a:latin typeface="Times New Roman" charset="0"/>
              </a:rPr>
              <a:t>Planitia</a:t>
            </a:r>
            <a:endParaRPr lang="en-US" altLang="en-US" sz="2400" dirty="0">
              <a:solidFill>
                <a:srgbClr val="FFFFFF"/>
              </a:solidFill>
              <a:latin typeface="Times New Roman" charset="0"/>
            </a:endParaRPr>
          </a:p>
        </p:txBody>
      </p:sp>
    </p:spTree>
    <p:extLst>
      <p:ext uri="{BB962C8B-B14F-4D97-AF65-F5344CB8AC3E}">
        <p14:creationId xmlns:p14="http://schemas.microsoft.com/office/powerpoint/2010/main" val="79078765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2"/>
          <p:cNvSpPr>
            <a:spLocks noChangeArrowheads="1"/>
          </p:cNvSpPr>
          <p:nvPr/>
        </p:nvSpPr>
        <p:spPr bwMode="auto">
          <a:xfrm>
            <a:off x="220579" y="198593"/>
            <a:ext cx="8382000"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2400" b="1" dirty="0" smtClean="0">
                <a:solidFill>
                  <a:srgbClr val="FFFFFF"/>
                </a:solidFill>
                <a:latin typeface="Times New Roman" charset="0"/>
              </a:rPr>
              <a:t>Haumea</a:t>
            </a:r>
            <a:endParaRPr lang="en-US" altLang="en-US" sz="2400" dirty="0">
              <a:solidFill>
                <a:srgbClr val="FFFFFF"/>
              </a:solidFill>
              <a:latin typeface="Times New Roman" charset="0"/>
            </a:endParaRPr>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796388"/>
            <a:ext cx="3111500" cy="3086100"/>
          </a:xfrm>
          <a:prstGeom prst="rect">
            <a:avLst/>
          </a:prstGeom>
        </p:spPr>
      </p:pic>
      <p:pic>
        <p:nvPicPr>
          <p:cNvPr id="3" name="Picture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542931" y="3301265"/>
            <a:ext cx="4687863" cy="3037011"/>
          </a:xfrm>
          <a:prstGeom prst="rect">
            <a:avLst/>
          </a:prstGeom>
        </p:spPr>
      </p:pic>
      <p:pic>
        <p:nvPicPr>
          <p:cNvPr id="4" name="Picture 3"/>
          <p:cNvPicPr>
            <a:picLocks noChangeAspect="1"/>
          </p:cNvPicPr>
          <p:nvPr/>
        </p:nvPicPr>
        <p:blipFill>
          <a:blip r:embed="rId5">
            <a:extLst>
              <a:ext uri="{BEBA8EAE-BF5A-486C-A8C5-ECC9F3942E4B}">
                <a14:imgProps xmlns:a14="http://schemas.microsoft.com/office/drawing/2010/main">
                  <a14:imgLayer r:embed="rId6">
                    <a14:imgEffect>
                      <a14:brightnessContrast bright="72000"/>
                    </a14:imgEffect>
                  </a14:imgLayer>
                </a14:imgProps>
              </a:ext>
              <a:ext uri="{28A0092B-C50C-407E-A947-70E740481C1C}">
                <a14:useLocalDpi xmlns:a14="http://schemas.microsoft.com/office/drawing/2010/main" val="0"/>
              </a:ext>
            </a:extLst>
          </a:blip>
          <a:stretch>
            <a:fillRect/>
          </a:stretch>
        </p:blipFill>
        <p:spPr>
          <a:xfrm>
            <a:off x="4886862" y="198593"/>
            <a:ext cx="4014797" cy="3304149"/>
          </a:xfrm>
          <a:prstGeom prst="rect">
            <a:avLst/>
          </a:prstGeom>
        </p:spPr>
      </p:pic>
    </p:spTree>
    <p:extLst>
      <p:ext uri="{BB962C8B-B14F-4D97-AF65-F5344CB8AC3E}">
        <p14:creationId xmlns:p14="http://schemas.microsoft.com/office/powerpoint/2010/main" val="116374418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2"/>
          <p:cNvSpPr>
            <a:spLocks noChangeArrowheads="1"/>
          </p:cNvSpPr>
          <p:nvPr/>
        </p:nvSpPr>
        <p:spPr bwMode="auto">
          <a:xfrm>
            <a:off x="220579" y="198593"/>
            <a:ext cx="8382000"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2400" b="1" dirty="0" err="1" smtClean="0">
                <a:solidFill>
                  <a:srgbClr val="FFFFFF"/>
                </a:solidFill>
                <a:latin typeface="Times New Roman" charset="0"/>
              </a:rPr>
              <a:t>Makemake</a:t>
            </a:r>
            <a:endParaRPr lang="en-US" altLang="en-US" sz="2400" dirty="0">
              <a:solidFill>
                <a:srgbClr val="FFFFFF"/>
              </a:solidFill>
              <a:latin typeface="Times New Roman" charset="0"/>
            </a:endParaRPr>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003527"/>
            <a:ext cx="4267015" cy="4358977"/>
          </a:xfrm>
          <a:prstGeom prst="rect">
            <a:avLst/>
          </a:prstGeom>
        </p:spPr>
      </p:pic>
      <p:sp>
        <p:nvSpPr>
          <p:cNvPr id="4" name="Rectangle 2"/>
          <p:cNvSpPr>
            <a:spLocks noChangeArrowheads="1"/>
          </p:cNvSpPr>
          <p:nvPr/>
        </p:nvSpPr>
        <p:spPr bwMode="auto">
          <a:xfrm>
            <a:off x="296594" y="2278267"/>
            <a:ext cx="8382000"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2400" b="1" dirty="0" err="1" smtClean="0">
                <a:solidFill>
                  <a:srgbClr val="FFFFFF"/>
                </a:solidFill>
                <a:latin typeface="Times New Roman" charset="0"/>
              </a:rPr>
              <a:t>Makemake</a:t>
            </a:r>
            <a:r>
              <a:rPr lang="en-US" altLang="en-US" sz="2400" b="1" dirty="0" smtClean="0">
                <a:solidFill>
                  <a:srgbClr val="FFFFFF"/>
                </a:solidFill>
                <a:latin typeface="Times New Roman" charset="0"/>
              </a:rPr>
              <a:t> and its moon</a:t>
            </a:r>
            <a:endParaRPr lang="en-US" altLang="en-US" sz="2400" dirty="0">
              <a:solidFill>
                <a:srgbClr val="FFFFFF"/>
              </a:solidFill>
              <a:latin typeface="Times New Roman" charset="0"/>
            </a:endParaRPr>
          </a:p>
        </p:txBody>
      </p:sp>
      <p:pic>
        <p:nvPicPr>
          <p:cNvPr id="3" name="Picture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136674" y="548639"/>
            <a:ext cx="4541920" cy="4631367"/>
          </a:xfrm>
          <a:prstGeom prst="rect">
            <a:avLst/>
          </a:prstGeom>
        </p:spPr>
      </p:pic>
    </p:spTree>
    <p:extLst>
      <p:ext uri="{BB962C8B-B14F-4D97-AF65-F5344CB8AC3E}">
        <p14:creationId xmlns:p14="http://schemas.microsoft.com/office/powerpoint/2010/main" val="40997492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2"/>
          <p:cNvSpPr>
            <a:spLocks noChangeArrowheads="1"/>
          </p:cNvSpPr>
          <p:nvPr/>
        </p:nvSpPr>
        <p:spPr bwMode="auto">
          <a:xfrm>
            <a:off x="220579" y="198593"/>
            <a:ext cx="8382000"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2400" b="1" dirty="0" smtClean="0">
                <a:solidFill>
                  <a:srgbClr val="FFFFFF"/>
                </a:solidFill>
                <a:latin typeface="Times New Roman" charset="0"/>
              </a:rPr>
              <a:t>Eris</a:t>
            </a:r>
            <a:endParaRPr lang="en-US" altLang="en-US" sz="2400" dirty="0">
              <a:solidFill>
                <a:srgbClr val="FFFFFF"/>
              </a:solidFill>
              <a:latin typeface="Times New Roman" charset="0"/>
            </a:endParaRPr>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0579" y="2378205"/>
            <a:ext cx="3986823" cy="4254712"/>
          </a:xfrm>
          <a:prstGeom prst="rect">
            <a:avLst/>
          </a:prstGeom>
        </p:spPr>
      </p:pic>
      <p:sp>
        <p:nvSpPr>
          <p:cNvPr id="3" name="TextBox 2"/>
          <p:cNvSpPr txBox="1"/>
          <p:nvPr/>
        </p:nvSpPr>
        <p:spPr>
          <a:xfrm>
            <a:off x="801858" y="5500469"/>
            <a:ext cx="1026942" cy="369332"/>
          </a:xfrm>
          <a:prstGeom prst="rect">
            <a:avLst/>
          </a:prstGeom>
          <a:solidFill>
            <a:schemeClr val="tx1"/>
          </a:solidFill>
        </p:spPr>
        <p:txBody>
          <a:bodyPr wrap="square" rtlCol="0">
            <a:spAutoFit/>
          </a:bodyPr>
          <a:lstStyle/>
          <a:p>
            <a:r>
              <a:rPr lang="en-US" dirty="0" smtClean="0">
                <a:solidFill>
                  <a:schemeClr val="bg1"/>
                </a:solidFill>
              </a:rPr>
              <a:t>Pluto</a:t>
            </a:r>
            <a:endParaRPr lang="en-US" dirty="0">
              <a:solidFill>
                <a:schemeClr val="bg1"/>
              </a:solidFill>
            </a:endParaRPr>
          </a:p>
        </p:txBody>
      </p:sp>
      <p:sp>
        <p:nvSpPr>
          <p:cNvPr id="5" name="TextBox 4"/>
          <p:cNvSpPr txBox="1"/>
          <p:nvPr/>
        </p:nvSpPr>
        <p:spPr>
          <a:xfrm>
            <a:off x="801858" y="2670519"/>
            <a:ext cx="1026942" cy="369332"/>
          </a:xfrm>
          <a:prstGeom prst="rect">
            <a:avLst/>
          </a:prstGeom>
          <a:solidFill>
            <a:schemeClr val="tx1"/>
          </a:solidFill>
        </p:spPr>
        <p:txBody>
          <a:bodyPr wrap="square" rtlCol="0">
            <a:spAutoFit/>
          </a:bodyPr>
          <a:lstStyle/>
          <a:p>
            <a:r>
              <a:rPr lang="en-US" dirty="0" smtClean="0">
                <a:solidFill>
                  <a:srgbClr val="FF0000"/>
                </a:solidFill>
              </a:rPr>
              <a:t>Eris</a:t>
            </a:r>
            <a:endParaRPr lang="en-US" dirty="0">
              <a:solidFill>
                <a:srgbClr val="FF0000"/>
              </a:solidFill>
            </a:endParaRPr>
          </a:p>
        </p:txBody>
      </p:sp>
      <p:pic>
        <p:nvPicPr>
          <p:cNvPr id="4" name="Pictur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375052" y="198593"/>
            <a:ext cx="4345524" cy="3147939"/>
          </a:xfrm>
          <a:prstGeom prst="rect">
            <a:avLst/>
          </a:prstGeom>
        </p:spPr>
      </p:pic>
      <p:pic>
        <p:nvPicPr>
          <p:cNvPr id="6" name="Picture 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082486" y="3508742"/>
            <a:ext cx="3044360" cy="3124175"/>
          </a:xfrm>
          <a:prstGeom prst="rect">
            <a:avLst/>
          </a:prstGeom>
        </p:spPr>
      </p:pic>
    </p:spTree>
    <p:extLst>
      <p:ext uri="{BB962C8B-B14F-4D97-AF65-F5344CB8AC3E}">
        <p14:creationId xmlns:p14="http://schemas.microsoft.com/office/powerpoint/2010/main" val="93210906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383009" y="1498609"/>
            <a:ext cx="5182036" cy="4537014"/>
          </a:xfrm>
          <a:prstGeom prst="rect">
            <a:avLst/>
          </a:prstGeom>
        </p:spPr>
      </p:pic>
      <p:sp>
        <p:nvSpPr>
          <p:cNvPr id="8" name="Rectangle 2"/>
          <p:cNvSpPr>
            <a:spLocks noChangeArrowheads="1"/>
          </p:cNvSpPr>
          <p:nvPr/>
        </p:nvSpPr>
        <p:spPr bwMode="auto">
          <a:xfrm>
            <a:off x="304800" y="318909"/>
            <a:ext cx="8382000"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lvl="0" fontAlgn="base">
              <a:spcBef>
                <a:spcPct val="0"/>
              </a:spcBef>
              <a:spcAft>
                <a:spcPct val="0"/>
              </a:spcAft>
              <a:buNone/>
            </a:pPr>
            <a:r>
              <a:rPr lang="en-US" altLang="en-US" sz="2400" b="1" dirty="0" smtClean="0">
                <a:solidFill>
                  <a:srgbClr val="FFFFFF"/>
                </a:solidFill>
                <a:latin typeface="Times New Roman" charset="0"/>
              </a:rPr>
              <a:t>Major </a:t>
            </a:r>
            <a:r>
              <a:rPr lang="en-US" altLang="x-none" sz="2400" b="1" dirty="0">
                <a:latin typeface="Times New Roman" charset="0"/>
                <a:ea typeface="Times New Roman" charset="0"/>
                <a:cs typeface="Times New Roman" charset="0"/>
              </a:rPr>
              <a:t>Satellites: Earth’s Moon, Mimas, Phoebe</a:t>
            </a:r>
          </a:p>
        </p:txBody>
      </p:sp>
      <p:pic>
        <p:nvPicPr>
          <p:cNvPr id="7" name="Picture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26871" y="3767116"/>
            <a:ext cx="3927538" cy="2823112"/>
          </a:xfrm>
          <a:prstGeom prst="rect">
            <a:avLst/>
          </a:prstGeom>
        </p:spPr>
      </p:pic>
      <p:pic>
        <p:nvPicPr>
          <p:cNvPr id="9" name="Picture 8"/>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494202" y="780574"/>
            <a:ext cx="3240499" cy="2986542"/>
          </a:xfrm>
          <a:prstGeom prst="rect">
            <a:avLst/>
          </a:prstGeom>
        </p:spPr>
      </p:pic>
    </p:spTree>
    <p:extLst>
      <p:ext uri="{BB962C8B-B14F-4D97-AF65-F5344CB8AC3E}">
        <p14:creationId xmlns:p14="http://schemas.microsoft.com/office/powerpoint/2010/main" val="180436100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2"/>
          <p:cNvSpPr>
            <a:spLocks noChangeArrowheads="1"/>
          </p:cNvSpPr>
          <p:nvPr/>
        </p:nvSpPr>
        <p:spPr bwMode="auto">
          <a:xfrm>
            <a:off x="304800" y="318909"/>
            <a:ext cx="8382000"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2400" b="1" dirty="0" smtClean="0">
                <a:solidFill>
                  <a:srgbClr val="FFFFFF"/>
                </a:solidFill>
                <a:latin typeface="Times New Roman" charset="0"/>
              </a:rPr>
              <a:t>The Moon: Internal Structure</a:t>
            </a:r>
            <a:endParaRPr lang="en-US" altLang="en-US" sz="2400" dirty="0">
              <a:solidFill>
                <a:srgbClr val="FFFFFF"/>
              </a:solidFill>
              <a:latin typeface="Times New Roman" charset="0"/>
            </a:endParaRPr>
          </a:p>
        </p:txBody>
      </p:sp>
      <p:pic>
        <p:nvPicPr>
          <p:cNvPr id="2" name="Picture 1"/>
          <p:cNvPicPr>
            <a:picLocks noChangeAspect="1"/>
          </p:cNvPicPr>
          <p:nvPr/>
        </p:nvPicPr>
        <p:blipFill>
          <a:blip r:embed="rId3"/>
          <a:stretch>
            <a:fillRect/>
          </a:stretch>
        </p:blipFill>
        <p:spPr>
          <a:xfrm>
            <a:off x="457200" y="1058418"/>
            <a:ext cx="8229600" cy="5485028"/>
          </a:xfrm>
          <a:prstGeom prst="rect">
            <a:avLst/>
          </a:prstGeom>
        </p:spPr>
      </p:pic>
    </p:spTree>
    <p:extLst>
      <p:ext uri="{BB962C8B-B14F-4D97-AF65-F5344CB8AC3E}">
        <p14:creationId xmlns:p14="http://schemas.microsoft.com/office/powerpoint/2010/main" val="127881494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2"/>
          <p:cNvSpPr>
            <a:spLocks noChangeArrowheads="1"/>
          </p:cNvSpPr>
          <p:nvPr/>
        </p:nvSpPr>
        <p:spPr bwMode="auto">
          <a:xfrm>
            <a:off x="304800" y="318909"/>
            <a:ext cx="8382000"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2400" b="1" dirty="0" smtClean="0">
                <a:solidFill>
                  <a:srgbClr val="FFFFFF"/>
                </a:solidFill>
                <a:latin typeface="Times New Roman" charset="0"/>
              </a:rPr>
              <a:t>The Moon: Surface Characteristics</a:t>
            </a:r>
            <a:endParaRPr lang="en-US" altLang="en-US" sz="2400" dirty="0">
              <a:solidFill>
                <a:srgbClr val="FFFFFF"/>
              </a:solidFill>
              <a:latin typeface="Times New Roman" charset="0"/>
            </a:endParaRPr>
          </a:p>
        </p:txBody>
      </p:sp>
      <p:pic>
        <p:nvPicPr>
          <p:cNvPr id="2" name="Picture 1"/>
          <p:cNvPicPr>
            <a:picLocks noChangeAspect="1"/>
          </p:cNvPicPr>
          <p:nvPr/>
        </p:nvPicPr>
        <p:blipFill>
          <a:blip r:embed="rId3"/>
          <a:stretch>
            <a:fillRect/>
          </a:stretch>
        </p:blipFill>
        <p:spPr>
          <a:xfrm>
            <a:off x="240087" y="1445108"/>
            <a:ext cx="4804341" cy="4804341"/>
          </a:xfrm>
          <a:prstGeom prst="rect">
            <a:avLst/>
          </a:prstGeom>
        </p:spPr>
      </p:pic>
      <p:pic>
        <p:nvPicPr>
          <p:cNvPr id="3" name="Picture 2"/>
          <p:cNvPicPr>
            <a:picLocks noChangeAspect="1"/>
          </p:cNvPicPr>
          <p:nvPr/>
        </p:nvPicPr>
        <p:blipFill>
          <a:blip r:embed="rId4"/>
          <a:stretch>
            <a:fillRect/>
          </a:stretch>
        </p:blipFill>
        <p:spPr>
          <a:xfrm>
            <a:off x="5044428" y="957143"/>
            <a:ext cx="3642372" cy="2713567"/>
          </a:xfrm>
          <a:prstGeom prst="rect">
            <a:avLst/>
          </a:prstGeom>
        </p:spPr>
      </p:pic>
      <p:pic>
        <p:nvPicPr>
          <p:cNvPr id="5" name="Picture 4"/>
          <p:cNvPicPr>
            <a:picLocks noChangeAspect="1"/>
          </p:cNvPicPr>
          <p:nvPr/>
        </p:nvPicPr>
        <p:blipFill>
          <a:blip r:embed="rId5"/>
          <a:stretch>
            <a:fillRect/>
          </a:stretch>
        </p:blipFill>
        <p:spPr>
          <a:xfrm>
            <a:off x="5549323" y="3847279"/>
            <a:ext cx="2619501" cy="2624667"/>
          </a:xfrm>
          <a:prstGeom prst="rect">
            <a:avLst/>
          </a:prstGeom>
        </p:spPr>
      </p:pic>
    </p:spTree>
    <p:extLst>
      <p:ext uri="{BB962C8B-B14F-4D97-AF65-F5344CB8AC3E}">
        <p14:creationId xmlns:p14="http://schemas.microsoft.com/office/powerpoint/2010/main" val="102637421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2"/>
          <p:cNvSpPr>
            <a:spLocks noChangeArrowheads="1"/>
          </p:cNvSpPr>
          <p:nvPr/>
        </p:nvSpPr>
        <p:spPr bwMode="auto">
          <a:xfrm>
            <a:off x="304800" y="318909"/>
            <a:ext cx="8382000"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2400" b="1" dirty="0" smtClean="0">
                <a:solidFill>
                  <a:srgbClr val="FFFFFF"/>
                </a:solidFill>
                <a:latin typeface="Times New Roman" charset="0"/>
              </a:rPr>
              <a:t>Formation and History of the Moon</a:t>
            </a:r>
            <a:endParaRPr lang="en-US" altLang="en-US" sz="2400" dirty="0">
              <a:solidFill>
                <a:srgbClr val="FFFFFF"/>
              </a:solidFill>
              <a:latin typeface="Times New Roman" charset="0"/>
            </a:endParaRPr>
          </a:p>
        </p:txBody>
      </p:sp>
      <p:pic>
        <p:nvPicPr>
          <p:cNvPr id="2" name="Picture 1"/>
          <p:cNvPicPr>
            <a:picLocks noChangeAspect="1"/>
          </p:cNvPicPr>
          <p:nvPr/>
        </p:nvPicPr>
        <p:blipFill>
          <a:blip r:embed="rId3"/>
          <a:stretch>
            <a:fillRect/>
          </a:stretch>
        </p:blipFill>
        <p:spPr>
          <a:xfrm>
            <a:off x="173874" y="1134532"/>
            <a:ext cx="4110259" cy="3083733"/>
          </a:xfrm>
          <a:prstGeom prst="rect">
            <a:avLst/>
          </a:prstGeom>
        </p:spPr>
      </p:pic>
      <p:pic>
        <p:nvPicPr>
          <p:cNvPr id="3" name="Picture 2"/>
          <p:cNvPicPr>
            <a:picLocks noChangeAspect="1"/>
          </p:cNvPicPr>
          <p:nvPr/>
        </p:nvPicPr>
        <p:blipFill>
          <a:blip r:embed="rId4"/>
          <a:stretch>
            <a:fillRect/>
          </a:stretch>
        </p:blipFill>
        <p:spPr>
          <a:xfrm>
            <a:off x="3715423" y="2149040"/>
            <a:ext cx="5106844" cy="3833650"/>
          </a:xfrm>
          <a:prstGeom prst="rect">
            <a:avLst/>
          </a:prstGeom>
        </p:spPr>
      </p:pic>
    </p:spTree>
    <p:extLst>
      <p:ext uri="{BB962C8B-B14F-4D97-AF65-F5344CB8AC3E}">
        <p14:creationId xmlns:p14="http://schemas.microsoft.com/office/powerpoint/2010/main" val="168271157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2"/>
          <p:cNvSpPr>
            <a:spLocks noChangeArrowheads="1"/>
          </p:cNvSpPr>
          <p:nvPr/>
        </p:nvSpPr>
        <p:spPr bwMode="auto">
          <a:xfrm>
            <a:off x="304800" y="318909"/>
            <a:ext cx="8382000"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2400" b="1" dirty="0" smtClean="0">
                <a:solidFill>
                  <a:srgbClr val="FFFFFF"/>
                </a:solidFill>
                <a:latin typeface="Times New Roman" charset="0"/>
              </a:rPr>
              <a:t>Saturn’s Moons Mimas</a:t>
            </a:r>
            <a:endParaRPr lang="en-US" altLang="en-US" sz="2400" dirty="0">
              <a:solidFill>
                <a:srgbClr val="FFFFFF"/>
              </a:solidFill>
              <a:latin typeface="Times New Roman" charset="0"/>
            </a:endParaRP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5642" y="972625"/>
            <a:ext cx="8820316" cy="4373098"/>
          </a:xfrm>
          <a:prstGeom prst="rect">
            <a:avLst/>
          </a:prstGeom>
        </p:spPr>
      </p:pic>
    </p:spTree>
    <p:extLst>
      <p:ext uri="{BB962C8B-B14F-4D97-AF65-F5344CB8AC3E}">
        <p14:creationId xmlns:p14="http://schemas.microsoft.com/office/powerpoint/2010/main" val="112126006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2"/>
          <p:cNvSpPr>
            <a:spLocks noChangeArrowheads="1"/>
          </p:cNvSpPr>
          <p:nvPr/>
        </p:nvSpPr>
        <p:spPr bwMode="auto">
          <a:xfrm>
            <a:off x="304800" y="318909"/>
            <a:ext cx="8382000"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2400" b="1" dirty="0" smtClean="0">
                <a:solidFill>
                  <a:srgbClr val="FFFFFF"/>
                </a:solidFill>
                <a:latin typeface="Times New Roman" charset="0"/>
              </a:rPr>
              <a:t>Saturn’s Moons Phoebe</a:t>
            </a:r>
            <a:endParaRPr lang="en-US" altLang="en-US" sz="2400" dirty="0">
              <a:solidFill>
                <a:srgbClr val="FFFFFF"/>
              </a:solidFill>
              <a:latin typeface="Times New Roman" charset="0"/>
            </a:endParaRPr>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04800" y="2973437"/>
            <a:ext cx="5725551" cy="3071568"/>
          </a:xfrm>
          <a:prstGeom prst="rect">
            <a:avLst/>
          </a:prstGeom>
        </p:spPr>
      </p:pic>
      <p:pic>
        <p:nvPicPr>
          <p:cNvPr id="3" name="Picture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96856" y="780574"/>
            <a:ext cx="5111465" cy="2411363"/>
          </a:xfrm>
          <a:prstGeom prst="rect">
            <a:avLst/>
          </a:prstGeom>
        </p:spPr>
      </p:pic>
      <p:pic>
        <p:nvPicPr>
          <p:cNvPr id="4" name="Picture 3"/>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608321" y="1425119"/>
            <a:ext cx="3487508" cy="2411363"/>
          </a:xfrm>
          <a:prstGeom prst="rect">
            <a:avLst/>
          </a:prstGeom>
        </p:spPr>
      </p:pic>
    </p:spTree>
    <p:extLst>
      <p:ext uri="{BB962C8B-B14F-4D97-AF65-F5344CB8AC3E}">
        <p14:creationId xmlns:p14="http://schemas.microsoft.com/office/powerpoint/2010/main" val="1463992961"/>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2"/>
          <p:cNvSpPr>
            <a:spLocks noChangeArrowheads="1"/>
          </p:cNvSpPr>
          <p:nvPr/>
        </p:nvSpPr>
        <p:spPr bwMode="auto">
          <a:xfrm>
            <a:off x="220579" y="198593"/>
            <a:ext cx="8382000"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2400" b="1" dirty="0" smtClean="0">
                <a:solidFill>
                  <a:srgbClr val="FFFFFF"/>
                </a:solidFill>
                <a:latin typeface="Times New Roman" charset="0"/>
              </a:rPr>
              <a:t>Charon</a:t>
            </a:r>
            <a:endParaRPr lang="en-US" altLang="en-US" sz="2400" dirty="0">
              <a:solidFill>
                <a:srgbClr val="FFFFFF"/>
              </a:solidFill>
              <a:latin typeface="Times New Roman" charset="0"/>
            </a:endParaRPr>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0579" y="3636973"/>
            <a:ext cx="3816849" cy="2948465"/>
          </a:xfrm>
          <a:prstGeom prst="rect">
            <a:avLst/>
          </a:prstGeom>
        </p:spPr>
      </p:pic>
      <p:pic>
        <p:nvPicPr>
          <p:cNvPr id="3" name="Picture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318781" y="3666363"/>
            <a:ext cx="3869831" cy="2919075"/>
          </a:xfrm>
          <a:prstGeom prst="rect">
            <a:avLst/>
          </a:prstGeom>
        </p:spPr>
      </p:pic>
      <p:pic>
        <p:nvPicPr>
          <p:cNvPr id="4" name="Picture 3"/>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543866" y="429425"/>
            <a:ext cx="3178126" cy="3143860"/>
          </a:xfrm>
          <a:prstGeom prst="rect">
            <a:avLst/>
          </a:prstGeom>
        </p:spPr>
      </p:pic>
      <p:pic>
        <p:nvPicPr>
          <p:cNvPr id="6" name="Picture 5"/>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201653" y="312529"/>
            <a:ext cx="1835775" cy="1850781"/>
          </a:xfrm>
          <a:prstGeom prst="rect">
            <a:avLst/>
          </a:prstGeom>
        </p:spPr>
      </p:pic>
    </p:spTree>
    <p:extLst>
      <p:ext uri="{BB962C8B-B14F-4D97-AF65-F5344CB8AC3E}">
        <p14:creationId xmlns:p14="http://schemas.microsoft.com/office/powerpoint/2010/main" val="501760066"/>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2"/>
          <p:cNvSpPr>
            <a:spLocks noChangeArrowheads="1"/>
          </p:cNvSpPr>
          <p:nvPr/>
        </p:nvSpPr>
        <p:spPr bwMode="auto">
          <a:xfrm>
            <a:off x="304800" y="318909"/>
            <a:ext cx="8382000"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2400" b="1" smtClean="0">
                <a:solidFill>
                  <a:srgbClr val="FFFFFF"/>
                </a:solidFill>
                <a:latin typeface="Times New Roman" charset="0"/>
              </a:rPr>
              <a:t>The Asteroid Belt</a:t>
            </a:r>
            <a:endParaRPr lang="en-US" altLang="en-US" sz="2400" dirty="0">
              <a:solidFill>
                <a:srgbClr val="FFFFFF"/>
              </a:solidFill>
              <a:latin typeface="Times New Roman" charset="0"/>
            </a:endParaRPr>
          </a:p>
        </p:txBody>
      </p:sp>
      <p:pic>
        <p:nvPicPr>
          <p:cNvPr id="2" name="Picture 1"/>
          <p:cNvPicPr>
            <a:picLocks noChangeAspect="1"/>
          </p:cNvPicPr>
          <p:nvPr/>
        </p:nvPicPr>
        <p:blipFill>
          <a:blip r:embed="rId3"/>
          <a:stretch>
            <a:fillRect/>
          </a:stretch>
        </p:blipFill>
        <p:spPr>
          <a:xfrm>
            <a:off x="668320" y="799063"/>
            <a:ext cx="7729695" cy="5321449"/>
          </a:xfrm>
          <a:prstGeom prst="rect">
            <a:avLst/>
          </a:prstGeom>
        </p:spPr>
      </p:pic>
      <p:sp>
        <p:nvSpPr>
          <p:cNvPr id="6" name="Rectangle 2"/>
          <p:cNvSpPr>
            <a:spLocks noChangeArrowheads="1"/>
          </p:cNvSpPr>
          <p:nvPr/>
        </p:nvSpPr>
        <p:spPr bwMode="auto">
          <a:xfrm>
            <a:off x="4013200" y="3953257"/>
            <a:ext cx="8382000"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2400" b="1" dirty="0" smtClean="0">
                <a:solidFill>
                  <a:srgbClr val="FFFFFF"/>
                </a:solidFill>
                <a:latin typeface="Times New Roman" charset="0"/>
              </a:rPr>
              <a:t>C-type</a:t>
            </a:r>
            <a:endParaRPr lang="en-US" altLang="en-US" sz="2400" dirty="0">
              <a:solidFill>
                <a:srgbClr val="FFFFFF"/>
              </a:solidFill>
              <a:latin typeface="Times New Roman" charset="0"/>
            </a:endParaRPr>
          </a:p>
        </p:txBody>
      </p:sp>
      <p:sp>
        <p:nvSpPr>
          <p:cNvPr id="7" name="Rectangle 2"/>
          <p:cNvSpPr>
            <a:spLocks noChangeArrowheads="1"/>
          </p:cNvSpPr>
          <p:nvPr/>
        </p:nvSpPr>
        <p:spPr bwMode="auto">
          <a:xfrm>
            <a:off x="1574800" y="6029739"/>
            <a:ext cx="8382000"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2400" b="1" dirty="0">
                <a:solidFill>
                  <a:srgbClr val="FFFFFF"/>
                </a:solidFill>
                <a:latin typeface="Times New Roman" charset="0"/>
              </a:rPr>
              <a:t>M</a:t>
            </a:r>
            <a:r>
              <a:rPr lang="en-US" altLang="en-US" sz="2400" b="1" dirty="0" smtClean="0">
                <a:solidFill>
                  <a:srgbClr val="FFFFFF"/>
                </a:solidFill>
                <a:latin typeface="Times New Roman" charset="0"/>
              </a:rPr>
              <a:t>-type</a:t>
            </a:r>
            <a:endParaRPr lang="en-US" altLang="en-US" sz="2400" dirty="0">
              <a:solidFill>
                <a:srgbClr val="FFFFFF"/>
              </a:solidFill>
              <a:latin typeface="Times New Roman" charset="0"/>
            </a:endParaRPr>
          </a:p>
        </p:txBody>
      </p:sp>
      <p:sp>
        <p:nvSpPr>
          <p:cNvPr id="9" name="Rectangle 2"/>
          <p:cNvSpPr>
            <a:spLocks noChangeArrowheads="1"/>
          </p:cNvSpPr>
          <p:nvPr/>
        </p:nvSpPr>
        <p:spPr bwMode="auto">
          <a:xfrm>
            <a:off x="6186924" y="6048228"/>
            <a:ext cx="8382000"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2400" b="1" dirty="0">
                <a:solidFill>
                  <a:srgbClr val="FFFFFF"/>
                </a:solidFill>
                <a:latin typeface="Times New Roman" charset="0"/>
              </a:rPr>
              <a:t>S</a:t>
            </a:r>
            <a:r>
              <a:rPr lang="en-US" altLang="en-US" sz="2400" b="1" dirty="0" smtClean="0">
                <a:solidFill>
                  <a:srgbClr val="FFFFFF"/>
                </a:solidFill>
                <a:latin typeface="Times New Roman" charset="0"/>
              </a:rPr>
              <a:t>-type</a:t>
            </a:r>
            <a:endParaRPr lang="en-US" altLang="en-US" sz="2400" dirty="0">
              <a:solidFill>
                <a:srgbClr val="FFFFFF"/>
              </a:solidFill>
              <a:latin typeface="Times New Roman" charset="0"/>
            </a:endParaRPr>
          </a:p>
        </p:txBody>
      </p:sp>
    </p:spTree>
    <p:extLst>
      <p:ext uri="{BB962C8B-B14F-4D97-AF65-F5344CB8AC3E}">
        <p14:creationId xmlns:p14="http://schemas.microsoft.com/office/powerpoint/2010/main" val="103345225"/>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2"/>
          <p:cNvSpPr>
            <a:spLocks noChangeArrowheads="1"/>
          </p:cNvSpPr>
          <p:nvPr/>
        </p:nvSpPr>
        <p:spPr bwMode="auto">
          <a:xfrm>
            <a:off x="304800" y="318909"/>
            <a:ext cx="8382000"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2400" b="1" dirty="0" smtClean="0">
                <a:solidFill>
                  <a:srgbClr val="FFFFFF"/>
                </a:solidFill>
                <a:latin typeface="Times New Roman" charset="0"/>
              </a:rPr>
              <a:t>The Asteroid Belt</a:t>
            </a:r>
            <a:endParaRPr lang="en-US" altLang="en-US" sz="2400" dirty="0">
              <a:solidFill>
                <a:srgbClr val="FFFFFF"/>
              </a:solidFill>
              <a:latin typeface="Times New Roman" charset="0"/>
            </a:endParaRPr>
          </a:p>
        </p:txBody>
      </p:sp>
      <p:pic>
        <p:nvPicPr>
          <p:cNvPr id="3" name="Picture 2"/>
          <p:cNvPicPr>
            <a:picLocks noChangeAspect="1"/>
          </p:cNvPicPr>
          <p:nvPr/>
        </p:nvPicPr>
        <p:blipFill>
          <a:blip r:embed="rId3"/>
          <a:stretch>
            <a:fillRect/>
          </a:stretch>
        </p:blipFill>
        <p:spPr>
          <a:xfrm>
            <a:off x="4001364" y="1456266"/>
            <a:ext cx="5007169" cy="3725334"/>
          </a:xfrm>
          <a:prstGeom prst="rect">
            <a:avLst/>
          </a:prstGeom>
        </p:spPr>
      </p:pic>
      <p:pic>
        <p:nvPicPr>
          <p:cNvPr id="4" name="Picture 3"/>
          <p:cNvPicPr>
            <a:picLocks noChangeAspect="1"/>
          </p:cNvPicPr>
          <p:nvPr/>
        </p:nvPicPr>
        <p:blipFill>
          <a:blip r:embed="rId4"/>
          <a:stretch>
            <a:fillRect/>
          </a:stretch>
        </p:blipFill>
        <p:spPr>
          <a:xfrm>
            <a:off x="0" y="1625600"/>
            <a:ext cx="3867852" cy="3962400"/>
          </a:xfrm>
          <a:prstGeom prst="rect">
            <a:avLst/>
          </a:prstGeom>
        </p:spPr>
      </p:pic>
    </p:spTree>
    <p:extLst>
      <p:ext uri="{BB962C8B-B14F-4D97-AF65-F5344CB8AC3E}">
        <p14:creationId xmlns:p14="http://schemas.microsoft.com/office/powerpoint/2010/main" val="2030585086"/>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2"/>
          <p:cNvSpPr>
            <a:spLocks noChangeArrowheads="1"/>
          </p:cNvSpPr>
          <p:nvPr/>
        </p:nvSpPr>
        <p:spPr bwMode="auto">
          <a:xfrm>
            <a:off x="304800" y="318909"/>
            <a:ext cx="8382000"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2400" b="1" dirty="0" smtClean="0">
                <a:solidFill>
                  <a:srgbClr val="FFFFFF"/>
                </a:solidFill>
                <a:latin typeface="Times New Roman" charset="0"/>
              </a:rPr>
              <a:t>Formation of the Asteroid Belt</a:t>
            </a:r>
            <a:endParaRPr lang="en-US" altLang="en-US" sz="2400" dirty="0">
              <a:solidFill>
                <a:srgbClr val="FFFFFF"/>
              </a:solidFill>
              <a:latin typeface="Times New Roman" charset="0"/>
            </a:endParaRPr>
          </a:p>
        </p:txBody>
      </p:sp>
      <p:pic>
        <p:nvPicPr>
          <p:cNvPr id="2" name="Picture 1"/>
          <p:cNvPicPr>
            <a:picLocks noChangeAspect="1"/>
          </p:cNvPicPr>
          <p:nvPr/>
        </p:nvPicPr>
        <p:blipFill>
          <a:blip r:embed="rId3"/>
          <a:stretch>
            <a:fillRect/>
          </a:stretch>
        </p:blipFill>
        <p:spPr>
          <a:xfrm>
            <a:off x="155856" y="780574"/>
            <a:ext cx="4889683" cy="5655733"/>
          </a:xfrm>
          <a:prstGeom prst="rect">
            <a:avLst/>
          </a:prstGeom>
        </p:spPr>
      </p:pic>
      <p:pic>
        <p:nvPicPr>
          <p:cNvPr id="3" name="Picture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910669" y="1625600"/>
            <a:ext cx="4233331" cy="3759199"/>
          </a:xfrm>
          <a:prstGeom prst="rect">
            <a:avLst/>
          </a:prstGeom>
        </p:spPr>
      </p:pic>
    </p:spTree>
    <p:extLst>
      <p:ext uri="{BB962C8B-B14F-4D97-AF65-F5344CB8AC3E}">
        <p14:creationId xmlns:p14="http://schemas.microsoft.com/office/powerpoint/2010/main" val="1823086924"/>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2"/>
          <p:cNvSpPr>
            <a:spLocks noChangeArrowheads="1"/>
          </p:cNvSpPr>
          <p:nvPr/>
        </p:nvSpPr>
        <p:spPr bwMode="auto">
          <a:xfrm>
            <a:off x="304800" y="318909"/>
            <a:ext cx="8382000"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2400" b="1" dirty="0" smtClean="0">
                <a:solidFill>
                  <a:srgbClr val="FFFFFF"/>
                </a:solidFill>
                <a:latin typeface="Times New Roman" charset="0"/>
              </a:rPr>
              <a:t>Formation of the Solar System</a:t>
            </a:r>
            <a:endParaRPr lang="en-US" altLang="en-US" sz="2400" dirty="0">
              <a:solidFill>
                <a:srgbClr val="FFFFFF"/>
              </a:solidFill>
              <a:latin typeface="Times New Roman" charset="0"/>
            </a:endParaRPr>
          </a:p>
        </p:txBody>
      </p:sp>
      <p:pic>
        <p:nvPicPr>
          <p:cNvPr id="3" name="Picture 2"/>
          <p:cNvPicPr>
            <a:picLocks noChangeAspect="1"/>
          </p:cNvPicPr>
          <p:nvPr/>
        </p:nvPicPr>
        <p:blipFill>
          <a:blip r:embed="rId3"/>
          <a:stretch>
            <a:fillRect/>
          </a:stretch>
        </p:blipFill>
        <p:spPr>
          <a:xfrm>
            <a:off x="1079500" y="1231900"/>
            <a:ext cx="6985000" cy="4394200"/>
          </a:xfrm>
          <a:prstGeom prst="rect">
            <a:avLst/>
          </a:prstGeom>
        </p:spPr>
      </p:pic>
    </p:spTree>
    <p:extLst>
      <p:ext uri="{BB962C8B-B14F-4D97-AF65-F5344CB8AC3E}">
        <p14:creationId xmlns:p14="http://schemas.microsoft.com/office/powerpoint/2010/main" val="325256272"/>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2"/>
          <p:cNvSpPr>
            <a:spLocks noChangeArrowheads="1"/>
          </p:cNvSpPr>
          <p:nvPr/>
        </p:nvSpPr>
        <p:spPr bwMode="auto">
          <a:xfrm>
            <a:off x="304800" y="318909"/>
            <a:ext cx="8382000"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2400" b="1" dirty="0" smtClean="0">
                <a:solidFill>
                  <a:srgbClr val="FFFFFF"/>
                </a:solidFill>
                <a:latin typeface="Times New Roman" charset="0"/>
              </a:rPr>
              <a:t>Trans-Neptunian Objects</a:t>
            </a:r>
            <a:endParaRPr lang="en-US" altLang="en-US" sz="2400" dirty="0">
              <a:solidFill>
                <a:srgbClr val="FFFFFF"/>
              </a:solidFill>
              <a:latin typeface="Times New Roman" charset="0"/>
            </a:endParaRP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58753" y="1223889"/>
            <a:ext cx="4451516" cy="4414727"/>
          </a:xfrm>
          <a:prstGeom prst="rect">
            <a:avLst/>
          </a:prstGeom>
        </p:spPr>
      </p:pic>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54745" y="1223889"/>
            <a:ext cx="4713498" cy="4226566"/>
          </a:xfrm>
          <a:prstGeom prst="rect">
            <a:avLst/>
          </a:prstGeom>
        </p:spPr>
      </p:pic>
    </p:spTree>
    <p:extLst>
      <p:ext uri="{BB962C8B-B14F-4D97-AF65-F5344CB8AC3E}">
        <p14:creationId xmlns:p14="http://schemas.microsoft.com/office/powerpoint/2010/main" val="2072960276"/>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209682" y="419407"/>
            <a:ext cx="4934318" cy="4773417"/>
          </a:xfrm>
          <a:prstGeom prst="rect">
            <a:avLst/>
          </a:prstGeom>
        </p:spPr>
      </p:pic>
      <p:sp>
        <p:nvSpPr>
          <p:cNvPr id="8" name="Rectangle 2"/>
          <p:cNvSpPr>
            <a:spLocks noChangeArrowheads="1"/>
          </p:cNvSpPr>
          <p:nvPr/>
        </p:nvSpPr>
        <p:spPr bwMode="auto">
          <a:xfrm>
            <a:off x="304800" y="188575"/>
            <a:ext cx="8382000"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None/>
            </a:pPr>
            <a:r>
              <a:rPr lang="is-IS" altLang="en-US" sz="2400" b="1" dirty="0" smtClean="0">
                <a:solidFill>
                  <a:srgbClr val="FFFFFF"/>
                </a:solidFill>
                <a:latin typeface="Times New Roman" charset="0"/>
              </a:rPr>
              <a:t>(225088</a:t>
            </a:r>
            <a:r>
              <a:rPr lang="is-IS" altLang="en-US" sz="2400" b="1" dirty="0">
                <a:solidFill>
                  <a:srgbClr val="FFFFFF"/>
                </a:solidFill>
                <a:latin typeface="Times New Roman" charset="0"/>
              </a:rPr>
              <a:t>) 2007 OR</a:t>
            </a:r>
            <a:r>
              <a:rPr lang="is-IS" altLang="en-US" sz="2400" b="1" baseline="-25000" dirty="0">
                <a:solidFill>
                  <a:srgbClr val="FFFFFF"/>
                </a:solidFill>
                <a:latin typeface="Times New Roman" charset="0"/>
              </a:rPr>
              <a:t>10</a:t>
            </a:r>
            <a:r>
              <a:rPr lang="is-IS" altLang="en-US" sz="2400" b="1" dirty="0">
                <a:solidFill>
                  <a:srgbClr val="FFFFFF"/>
                </a:solidFill>
                <a:latin typeface="Times New Roman" charset="0"/>
              </a:rPr>
              <a:t> </a:t>
            </a:r>
            <a:endParaRPr lang="en-US" altLang="en-US" sz="2400" dirty="0">
              <a:solidFill>
                <a:srgbClr val="FFFFFF"/>
              </a:solidFill>
              <a:latin typeface="Times New Roman" charset="0"/>
            </a:endParaRPr>
          </a:p>
        </p:txBody>
      </p:sp>
      <p:pic>
        <p:nvPicPr>
          <p:cNvPr id="2" name="Picture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04800" y="776147"/>
            <a:ext cx="2836903" cy="2754844"/>
          </a:xfrm>
          <a:prstGeom prst="rect">
            <a:avLst/>
          </a:prstGeom>
        </p:spPr>
      </p:pic>
      <p:pic>
        <p:nvPicPr>
          <p:cNvPr id="3" name="Picture 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04800" y="3656898"/>
            <a:ext cx="4399708" cy="2188456"/>
          </a:xfrm>
          <a:prstGeom prst="rect">
            <a:avLst/>
          </a:prstGeom>
        </p:spPr>
      </p:pic>
      <p:sp>
        <p:nvSpPr>
          <p:cNvPr id="6" name="Rectangle 5"/>
          <p:cNvSpPr/>
          <p:nvPr/>
        </p:nvSpPr>
        <p:spPr>
          <a:xfrm>
            <a:off x="7160455" y="4572000"/>
            <a:ext cx="1828800" cy="478302"/>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219406648"/>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2"/>
          <p:cNvSpPr>
            <a:spLocks noChangeArrowheads="1"/>
          </p:cNvSpPr>
          <p:nvPr/>
        </p:nvSpPr>
        <p:spPr bwMode="auto">
          <a:xfrm>
            <a:off x="304800" y="318909"/>
            <a:ext cx="8382000"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2400" b="1" dirty="0" smtClean="0">
                <a:solidFill>
                  <a:srgbClr val="FFFFFF"/>
                </a:solidFill>
                <a:latin typeface="Times New Roman" charset="0"/>
              </a:rPr>
              <a:t>Centaurs</a:t>
            </a:r>
            <a:endParaRPr lang="en-US" altLang="en-US" sz="2400" dirty="0">
              <a:solidFill>
                <a:srgbClr val="FFFFFF"/>
              </a:solidFill>
              <a:latin typeface="Times New Roman" charset="0"/>
            </a:endParaRP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126197"/>
            <a:ext cx="9144000" cy="4500563"/>
          </a:xfrm>
          <a:prstGeom prst="rect">
            <a:avLst/>
          </a:prstGeom>
        </p:spPr>
      </p:pic>
    </p:spTree>
    <p:extLst>
      <p:ext uri="{BB962C8B-B14F-4D97-AF65-F5344CB8AC3E}">
        <p14:creationId xmlns:p14="http://schemas.microsoft.com/office/powerpoint/2010/main" val="1283305025"/>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2"/>
          <p:cNvSpPr>
            <a:spLocks noChangeArrowheads="1"/>
          </p:cNvSpPr>
          <p:nvPr/>
        </p:nvSpPr>
        <p:spPr bwMode="auto">
          <a:xfrm>
            <a:off x="311834" y="318909"/>
            <a:ext cx="8382000"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2400" b="1" dirty="0" smtClean="0">
                <a:solidFill>
                  <a:srgbClr val="FFFFFF"/>
                </a:solidFill>
                <a:latin typeface="Times New Roman" charset="0"/>
              </a:rPr>
              <a:t>Trojans</a:t>
            </a:r>
            <a:endParaRPr lang="en-US" altLang="en-US" sz="2400" dirty="0">
              <a:solidFill>
                <a:srgbClr val="FFFFFF"/>
              </a:solidFill>
              <a:latin typeface="Times New Roman" charset="0"/>
            </a:endParaRP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11834" y="2032559"/>
            <a:ext cx="3682223" cy="2951803"/>
          </a:xfrm>
          <a:prstGeom prst="rect">
            <a:avLst/>
          </a:prstGeom>
        </p:spPr>
      </p:pic>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107765" y="1621964"/>
            <a:ext cx="4794680" cy="3772995"/>
          </a:xfrm>
          <a:prstGeom prst="rect">
            <a:avLst/>
          </a:prstGeom>
        </p:spPr>
      </p:pic>
    </p:spTree>
    <p:extLst>
      <p:ext uri="{BB962C8B-B14F-4D97-AF65-F5344CB8AC3E}">
        <p14:creationId xmlns:p14="http://schemas.microsoft.com/office/powerpoint/2010/main" val="1350050178"/>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2"/>
          <p:cNvSpPr>
            <a:spLocks noChangeArrowheads="1"/>
          </p:cNvSpPr>
          <p:nvPr/>
        </p:nvSpPr>
        <p:spPr bwMode="auto">
          <a:xfrm>
            <a:off x="311834" y="318909"/>
            <a:ext cx="8382000"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2400" b="1" dirty="0" smtClean="0">
                <a:solidFill>
                  <a:srgbClr val="FFFFFF"/>
                </a:solidFill>
                <a:latin typeface="Times New Roman" charset="0"/>
              </a:rPr>
              <a:t>2010 TK</a:t>
            </a:r>
            <a:r>
              <a:rPr lang="en-US" altLang="en-US" sz="2400" b="1" baseline="-25000" dirty="0" smtClean="0">
                <a:solidFill>
                  <a:srgbClr val="FFFFFF"/>
                </a:solidFill>
                <a:latin typeface="Times New Roman" charset="0"/>
              </a:rPr>
              <a:t>7</a:t>
            </a:r>
            <a:endParaRPr lang="en-US" altLang="en-US" sz="2400" dirty="0">
              <a:solidFill>
                <a:srgbClr val="FFFFFF"/>
              </a:solidFill>
              <a:latin typeface="Times New Roman" charset="0"/>
            </a:endParaRPr>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978100" y="1463040"/>
            <a:ext cx="3943796" cy="3678722"/>
          </a:xfrm>
          <a:prstGeom prst="rect">
            <a:avLst/>
          </a:prstGeom>
        </p:spPr>
      </p:pic>
      <p:pic>
        <p:nvPicPr>
          <p:cNvPr id="3" name="Picture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11834" y="1731026"/>
            <a:ext cx="4446378" cy="3122328"/>
          </a:xfrm>
          <a:prstGeom prst="rect">
            <a:avLst/>
          </a:prstGeom>
        </p:spPr>
      </p:pic>
    </p:spTree>
    <p:extLst>
      <p:ext uri="{BB962C8B-B14F-4D97-AF65-F5344CB8AC3E}">
        <p14:creationId xmlns:p14="http://schemas.microsoft.com/office/powerpoint/2010/main" val="1927055827"/>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52882" y="647113"/>
            <a:ext cx="7485836" cy="5774788"/>
          </a:xfrm>
          <a:prstGeom prst="rect">
            <a:avLst/>
          </a:prstGeom>
        </p:spPr>
      </p:pic>
    </p:spTree>
    <p:extLst>
      <p:ext uri="{BB962C8B-B14F-4D97-AF65-F5344CB8AC3E}">
        <p14:creationId xmlns:p14="http://schemas.microsoft.com/office/powerpoint/2010/main" val="626339638"/>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2"/>
          <p:cNvSpPr>
            <a:spLocks noChangeArrowheads="1"/>
          </p:cNvSpPr>
          <p:nvPr/>
        </p:nvSpPr>
        <p:spPr bwMode="auto">
          <a:xfrm>
            <a:off x="304800" y="318909"/>
            <a:ext cx="8382000"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2400" b="1" dirty="0">
                <a:solidFill>
                  <a:srgbClr val="FFFFFF"/>
                </a:solidFill>
                <a:latin typeface="Times New Roman" charset="0"/>
              </a:rPr>
              <a:t>‘</a:t>
            </a:r>
            <a:r>
              <a:rPr lang="en-US" altLang="en-US" sz="2400" b="1" dirty="0" err="1">
                <a:solidFill>
                  <a:srgbClr val="FFFFFF"/>
                </a:solidFill>
                <a:latin typeface="Times New Roman" charset="0"/>
              </a:rPr>
              <a:t>Oumuamua</a:t>
            </a:r>
            <a:r>
              <a:rPr lang="en-US" altLang="en-US" sz="2400" b="1" dirty="0">
                <a:solidFill>
                  <a:srgbClr val="FFFFFF"/>
                </a:solidFill>
                <a:latin typeface="Times New Roman" charset="0"/>
              </a:rPr>
              <a:t> </a:t>
            </a:r>
            <a:endParaRPr lang="en-US" altLang="en-US" sz="2400" dirty="0">
              <a:solidFill>
                <a:srgbClr val="FFFFFF"/>
              </a:solidFill>
              <a:latin typeface="Times New Roman" charset="0"/>
            </a:endParaRPr>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9704" y="2176662"/>
            <a:ext cx="4851612" cy="3482731"/>
          </a:xfrm>
          <a:prstGeom prst="rect">
            <a:avLst/>
          </a:prstGeom>
        </p:spPr>
      </p:pic>
      <p:pic>
        <p:nvPicPr>
          <p:cNvPr id="3" name="Picture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141316" y="2757444"/>
            <a:ext cx="3761595" cy="2321169"/>
          </a:xfrm>
          <a:prstGeom prst="rect">
            <a:avLst/>
          </a:prstGeom>
        </p:spPr>
      </p:pic>
      <p:pic>
        <p:nvPicPr>
          <p:cNvPr id="4" name="Picture 3"/>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086980" y="195243"/>
            <a:ext cx="4815931" cy="2097787"/>
          </a:xfrm>
          <a:prstGeom prst="rect">
            <a:avLst/>
          </a:prstGeom>
        </p:spPr>
      </p:pic>
    </p:spTree>
    <p:extLst>
      <p:ext uri="{BB962C8B-B14F-4D97-AF65-F5344CB8AC3E}">
        <p14:creationId xmlns:p14="http://schemas.microsoft.com/office/powerpoint/2010/main" val="1180325071"/>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a:spLocks noChangeArrowheads="1"/>
          </p:cNvSpPr>
          <p:nvPr/>
        </p:nvSpPr>
        <p:spPr bwMode="auto">
          <a:xfrm>
            <a:off x="347002" y="300619"/>
            <a:ext cx="8276493" cy="470898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x-none" altLang="x-none" sz="2500" b="0" i="0" strike="noStrike" cap="none" normalizeH="0" baseline="0" dirty="0" smtClean="0">
                <a:ln>
                  <a:noFill/>
                </a:ln>
                <a:solidFill>
                  <a:schemeClr val="tx1"/>
                </a:solidFill>
                <a:effectLst/>
                <a:latin typeface="Times New Roman" charset="0"/>
                <a:ea typeface="Times New Roman" charset="0"/>
                <a:cs typeface="Times New Roman" charset="0"/>
              </a:rPr>
              <a:t>Participants </a:t>
            </a:r>
            <a:r>
              <a:rPr kumimoji="0" lang="x-none" altLang="x-none" sz="2500" b="0" i="0" strike="noStrike" cap="none" normalizeH="0" baseline="0" dirty="0">
                <a:ln>
                  <a:noFill/>
                </a:ln>
                <a:solidFill>
                  <a:schemeClr val="tx1"/>
                </a:solidFill>
                <a:effectLst/>
                <a:latin typeface="Times New Roman" charset="0"/>
                <a:ea typeface="Times New Roman" charset="0"/>
                <a:cs typeface="Times New Roman" charset="0"/>
              </a:rPr>
              <a:t>will be asked to complete one or more hands-on or interpretive tasks selected from the following topics</a:t>
            </a:r>
            <a:r>
              <a:rPr kumimoji="0" lang="x-none" altLang="x-none" sz="2500" b="0" i="0" strike="noStrike" cap="none" normalizeH="0" baseline="0" dirty="0" smtClean="0">
                <a:ln>
                  <a:noFill/>
                </a:ln>
                <a:solidFill>
                  <a:schemeClr val="tx1"/>
                </a:solidFill>
                <a:effectLst/>
                <a:latin typeface="Times New Roman" charset="0"/>
                <a:ea typeface="Times New Roman" charset="0"/>
                <a:cs typeface="Times New Roman" charset="0"/>
              </a:rPr>
              <a:t>:</a:t>
            </a:r>
            <a:endParaRPr kumimoji="0" lang="en-US" altLang="x-none" sz="2500" b="0" i="0" strike="noStrike" cap="none" normalizeH="0" baseline="0" dirty="0" smtClean="0">
              <a:ln>
                <a:noFill/>
              </a:ln>
              <a:solidFill>
                <a:schemeClr val="tx1"/>
              </a:solidFill>
              <a:effectLst/>
              <a:latin typeface="Times New Roman" charset="0"/>
              <a:ea typeface="Times New Roman" charset="0"/>
              <a:cs typeface="Times New Roman"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x-none" altLang="x-none" sz="2500" b="0" i="0" strike="noStrike" cap="none" normalizeH="0" baseline="0" dirty="0">
              <a:ln>
                <a:noFill/>
              </a:ln>
              <a:solidFill>
                <a:schemeClr val="tx1"/>
              </a:solidFill>
              <a:effectLst/>
              <a:latin typeface="Times New Roman" charset="0"/>
              <a:ea typeface="Times New Roman" charset="0"/>
              <a:cs typeface="Times New Roman" charset="0"/>
            </a:endParaRPr>
          </a:p>
          <a:p>
            <a:pPr lvl="0" eaLnBrk="0" fontAlgn="base" hangingPunct="0">
              <a:spcBef>
                <a:spcPct val="0"/>
              </a:spcBef>
              <a:spcAft>
                <a:spcPct val="0"/>
              </a:spcAft>
            </a:pPr>
            <a:r>
              <a:rPr lang="en-US" altLang="x-none" sz="2500" dirty="0" err="1" smtClean="0">
                <a:latin typeface="Times New Roman" charset="0"/>
                <a:ea typeface="Times New Roman" charset="0"/>
                <a:cs typeface="Times New Roman" charset="0"/>
              </a:rPr>
              <a:t>i</a:t>
            </a:r>
            <a:r>
              <a:rPr lang="en-US" altLang="x-none" sz="2500" dirty="0" smtClean="0">
                <a:latin typeface="Times New Roman" charset="0"/>
                <a:ea typeface="Times New Roman" charset="0"/>
                <a:cs typeface="Times New Roman" charset="0"/>
              </a:rPr>
              <a:t>. History </a:t>
            </a:r>
            <a:r>
              <a:rPr lang="en-US" altLang="x-none" sz="2500" dirty="0">
                <a:latin typeface="Times New Roman" charset="0"/>
                <a:ea typeface="Times New Roman" charset="0"/>
                <a:cs typeface="Times New Roman" charset="0"/>
              </a:rPr>
              <a:t>of and formation processes for the rocky bodies and their specific </a:t>
            </a:r>
            <a:r>
              <a:rPr lang="en-US" altLang="x-none" sz="2500" dirty="0" smtClean="0">
                <a:latin typeface="Times New Roman" charset="0"/>
                <a:ea typeface="Times New Roman" charset="0"/>
                <a:cs typeface="Times New Roman" charset="0"/>
              </a:rPr>
              <a:t>features</a:t>
            </a:r>
            <a:endParaRPr lang="en-US" altLang="x-none" sz="2500" dirty="0">
              <a:latin typeface="Times New Roman" charset="0"/>
              <a:ea typeface="Times New Roman" charset="0"/>
              <a:cs typeface="Times New Roman" charset="0"/>
            </a:endParaRPr>
          </a:p>
          <a:p>
            <a:pPr lvl="0" eaLnBrk="0" fontAlgn="base" hangingPunct="0">
              <a:spcBef>
                <a:spcPct val="0"/>
              </a:spcBef>
              <a:spcAft>
                <a:spcPct val="0"/>
              </a:spcAft>
            </a:pPr>
            <a:r>
              <a:rPr lang="en-US" altLang="x-none" sz="2500" dirty="0" smtClean="0">
                <a:latin typeface="Times New Roman" charset="0"/>
                <a:ea typeface="Times New Roman" charset="0"/>
                <a:cs typeface="Times New Roman" charset="0"/>
              </a:rPr>
              <a:t>ii. Remote </a:t>
            </a:r>
            <a:r>
              <a:rPr lang="en-US" altLang="x-none" sz="2500" dirty="0">
                <a:latin typeface="Times New Roman" charset="0"/>
                <a:ea typeface="Times New Roman" charset="0"/>
                <a:cs typeface="Times New Roman" charset="0"/>
              </a:rPr>
              <a:t>sensing, imagery, and satellite </a:t>
            </a:r>
            <a:r>
              <a:rPr lang="en-US" altLang="x-none" sz="2500" dirty="0" smtClean="0">
                <a:latin typeface="Times New Roman" charset="0"/>
                <a:ea typeface="Times New Roman" charset="0"/>
                <a:cs typeface="Times New Roman" charset="0"/>
              </a:rPr>
              <a:t>measurements</a:t>
            </a:r>
            <a:endParaRPr lang="en-US" altLang="x-none" sz="2500" dirty="0">
              <a:latin typeface="Times New Roman" charset="0"/>
              <a:ea typeface="Times New Roman" charset="0"/>
              <a:cs typeface="Times New Roman" charset="0"/>
            </a:endParaRPr>
          </a:p>
          <a:p>
            <a:pPr lvl="0" eaLnBrk="0" fontAlgn="base" hangingPunct="0">
              <a:spcBef>
                <a:spcPct val="0"/>
              </a:spcBef>
              <a:spcAft>
                <a:spcPct val="0"/>
              </a:spcAft>
            </a:pPr>
            <a:r>
              <a:rPr lang="en-US" altLang="x-none" sz="2500" dirty="0" smtClean="0">
                <a:latin typeface="Times New Roman" charset="0"/>
                <a:ea typeface="Times New Roman" charset="0"/>
                <a:cs typeface="Times New Roman" charset="0"/>
              </a:rPr>
              <a:t>iii. Missions</a:t>
            </a:r>
            <a:r>
              <a:rPr lang="en-US" altLang="x-none" sz="2500" dirty="0">
                <a:latin typeface="Times New Roman" charset="0"/>
                <a:ea typeface="Times New Roman" charset="0"/>
                <a:cs typeface="Times New Roman" charset="0"/>
              </a:rPr>
              <a:t>: New Horizons, Dawn, Cassini, Lucy, Voyager </a:t>
            </a:r>
            <a:r>
              <a:rPr lang="en-US" altLang="x-none" sz="2500" dirty="0" smtClean="0">
                <a:latin typeface="Times New Roman" charset="0"/>
                <a:ea typeface="Times New Roman" charset="0"/>
                <a:cs typeface="Times New Roman" charset="0"/>
              </a:rPr>
              <a:t>2</a:t>
            </a:r>
          </a:p>
          <a:p>
            <a:pPr lvl="0" eaLnBrk="0" fontAlgn="base" hangingPunct="0">
              <a:spcBef>
                <a:spcPct val="0"/>
              </a:spcBef>
              <a:spcAft>
                <a:spcPct val="0"/>
              </a:spcAft>
            </a:pPr>
            <a:r>
              <a:rPr lang="en-US" altLang="x-none" sz="2500" dirty="0" smtClean="0">
                <a:latin typeface="Times New Roman" charset="0"/>
                <a:ea typeface="Times New Roman" charset="0"/>
                <a:cs typeface="Times New Roman" charset="0"/>
              </a:rPr>
              <a:t>iv. Kepler’s </a:t>
            </a:r>
            <a:r>
              <a:rPr lang="en-US" altLang="x-none" sz="2500" dirty="0">
                <a:latin typeface="Times New Roman" charset="0"/>
                <a:ea typeface="Times New Roman" charset="0"/>
                <a:cs typeface="Times New Roman" charset="0"/>
              </a:rPr>
              <a:t>laws, gravitational effects of the Moon and tides</a:t>
            </a:r>
          </a:p>
          <a:p>
            <a:pPr lvl="0" eaLnBrk="0" fontAlgn="base" hangingPunct="0">
              <a:spcBef>
                <a:spcPct val="0"/>
              </a:spcBef>
              <a:spcAft>
                <a:spcPct val="0"/>
              </a:spcAft>
            </a:pPr>
            <a:r>
              <a:rPr lang="en-US" altLang="x-none" sz="2500" dirty="0">
                <a:latin typeface="Times New Roman" charset="0"/>
                <a:ea typeface="Times New Roman" charset="0"/>
                <a:cs typeface="Times New Roman" charset="0"/>
              </a:rPr>
              <a:t>Rotation, </a:t>
            </a:r>
            <a:r>
              <a:rPr lang="en-US" altLang="x-none" sz="2500" dirty="0" err="1">
                <a:latin typeface="Times New Roman" charset="0"/>
                <a:ea typeface="Times New Roman" charset="0"/>
                <a:cs typeface="Times New Roman" charset="0"/>
              </a:rPr>
              <a:t>libration</a:t>
            </a:r>
            <a:r>
              <a:rPr lang="en-US" altLang="x-none" sz="2500" dirty="0">
                <a:latin typeface="Times New Roman" charset="0"/>
                <a:ea typeface="Times New Roman" charset="0"/>
                <a:cs typeface="Times New Roman" charset="0"/>
              </a:rPr>
              <a:t>, phases, and </a:t>
            </a:r>
            <a:r>
              <a:rPr lang="en-US" altLang="x-none" sz="2500" dirty="0" smtClean="0">
                <a:latin typeface="Times New Roman" charset="0"/>
                <a:ea typeface="Times New Roman" charset="0"/>
                <a:cs typeface="Times New Roman" charset="0"/>
              </a:rPr>
              <a:t>eclipses</a:t>
            </a:r>
          </a:p>
          <a:p>
            <a:pPr lvl="0" eaLnBrk="0" fontAlgn="base" hangingPunct="0">
              <a:spcBef>
                <a:spcPct val="0"/>
              </a:spcBef>
              <a:spcAft>
                <a:spcPct val="0"/>
              </a:spcAft>
            </a:pPr>
            <a:r>
              <a:rPr lang="en-US" altLang="x-none" sz="2500" dirty="0" smtClean="0">
                <a:latin typeface="Times New Roman" charset="0"/>
                <a:ea typeface="Times New Roman" charset="0"/>
                <a:cs typeface="Times New Roman" charset="0"/>
              </a:rPr>
              <a:t>iv. Surface </a:t>
            </a:r>
            <a:r>
              <a:rPr lang="en-US" altLang="x-none" sz="2500" dirty="0">
                <a:latin typeface="Times New Roman" charset="0"/>
                <a:ea typeface="Times New Roman" charset="0"/>
                <a:cs typeface="Times New Roman" charset="0"/>
              </a:rPr>
              <a:t>dating, regolith, volcanism &amp; weathering, cratering &amp; impact </a:t>
            </a:r>
            <a:r>
              <a:rPr lang="en-US" altLang="x-none" sz="2500" dirty="0" smtClean="0">
                <a:latin typeface="Times New Roman" charset="0"/>
                <a:ea typeface="Times New Roman" charset="0"/>
                <a:cs typeface="Times New Roman" charset="0"/>
              </a:rPr>
              <a:t>processes</a:t>
            </a:r>
            <a:endParaRPr lang="en-US" altLang="x-none" sz="2500" dirty="0">
              <a:latin typeface="Times New Roman" charset="0"/>
              <a:ea typeface="Times New Roman" charset="0"/>
              <a:cs typeface="Times New Roman" charset="0"/>
            </a:endParaRPr>
          </a:p>
          <a:p>
            <a:pPr lvl="0" eaLnBrk="0" fontAlgn="base" hangingPunct="0">
              <a:spcBef>
                <a:spcPct val="0"/>
              </a:spcBef>
              <a:spcAft>
                <a:spcPct val="0"/>
              </a:spcAft>
            </a:pPr>
            <a:r>
              <a:rPr lang="en-US" altLang="x-none" sz="2500" dirty="0" smtClean="0">
                <a:latin typeface="Times New Roman" charset="0"/>
                <a:ea typeface="Times New Roman" charset="0"/>
                <a:cs typeface="Times New Roman" charset="0"/>
              </a:rPr>
              <a:t>vi. Internal</a:t>
            </a:r>
            <a:r>
              <a:rPr lang="en-US" altLang="x-none" sz="2500" dirty="0">
                <a:latin typeface="Times New Roman" charset="0"/>
                <a:ea typeface="Times New Roman" charset="0"/>
                <a:cs typeface="Times New Roman" charset="0"/>
              </a:rPr>
              <a:t>, surface, and atmospheric compositions</a:t>
            </a:r>
          </a:p>
        </p:txBody>
      </p:sp>
    </p:spTree>
    <p:extLst>
      <p:ext uri="{BB962C8B-B14F-4D97-AF65-F5344CB8AC3E}">
        <p14:creationId xmlns:p14="http://schemas.microsoft.com/office/powerpoint/2010/main" val="1236281889"/>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2"/>
          <p:cNvSpPr>
            <a:spLocks noChangeArrowheads="1"/>
          </p:cNvSpPr>
          <p:nvPr/>
        </p:nvSpPr>
        <p:spPr bwMode="auto">
          <a:xfrm>
            <a:off x="304801" y="125544"/>
            <a:ext cx="8382000"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2400" b="1" dirty="0" smtClean="0">
                <a:solidFill>
                  <a:srgbClr val="FFFFFF"/>
                </a:solidFill>
                <a:latin typeface="Times New Roman" charset="0"/>
              </a:rPr>
              <a:t>Remote Sensing and Surface Imagery</a:t>
            </a:r>
            <a:endParaRPr lang="en-US" altLang="en-US" sz="2400" dirty="0">
              <a:solidFill>
                <a:srgbClr val="FFFFFF"/>
              </a:solidFill>
              <a:latin typeface="Times New Roman" charset="0"/>
            </a:endParaRPr>
          </a:p>
        </p:txBody>
      </p:sp>
      <p:pic>
        <p:nvPicPr>
          <p:cNvPr id="2" name="Picture 1"/>
          <p:cNvPicPr>
            <a:picLocks noChangeAspect="1"/>
          </p:cNvPicPr>
          <p:nvPr/>
        </p:nvPicPr>
        <p:blipFill>
          <a:blip r:embed="rId3"/>
          <a:stretch>
            <a:fillRect/>
          </a:stretch>
        </p:blipFill>
        <p:spPr>
          <a:xfrm>
            <a:off x="651933" y="780574"/>
            <a:ext cx="3318933" cy="2509113"/>
          </a:xfrm>
          <a:prstGeom prst="rect">
            <a:avLst/>
          </a:prstGeom>
        </p:spPr>
      </p:pic>
      <p:pic>
        <p:nvPicPr>
          <p:cNvPr id="4" name="Picture 3"/>
          <p:cNvPicPr>
            <a:picLocks noChangeAspect="1"/>
          </p:cNvPicPr>
          <p:nvPr/>
        </p:nvPicPr>
        <p:blipFill>
          <a:blip r:embed="rId4"/>
          <a:stretch>
            <a:fillRect/>
          </a:stretch>
        </p:blipFill>
        <p:spPr>
          <a:xfrm>
            <a:off x="651933" y="4138083"/>
            <a:ext cx="5174194" cy="2366433"/>
          </a:xfrm>
          <a:prstGeom prst="rect">
            <a:avLst/>
          </a:prstGeom>
        </p:spPr>
      </p:pic>
      <p:sp>
        <p:nvSpPr>
          <p:cNvPr id="7" name="Rectangle 2"/>
          <p:cNvSpPr>
            <a:spLocks noChangeArrowheads="1"/>
          </p:cNvSpPr>
          <p:nvPr/>
        </p:nvSpPr>
        <p:spPr bwMode="auto">
          <a:xfrm>
            <a:off x="539392" y="3289687"/>
            <a:ext cx="2937934"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squar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2400" b="1" dirty="0" smtClean="0">
                <a:solidFill>
                  <a:srgbClr val="FFFFFF"/>
                </a:solidFill>
                <a:latin typeface="Times New Roman" charset="0"/>
              </a:rPr>
              <a:t>Radar Altimetry</a:t>
            </a:r>
            <a:endParaRPr lang="en-US" altLang="en-US" sz="2400" dirty="0">
              <a:solidFill>
                <a:srgbClr val="FFFFFF"/>
              </a:solidFill>
              <a:latin typeface="Times New Roman" charset="0"/>
            </a:endParaRPr>
          </a:p>
        </p:txBody>
      </p:sp>
      <p:sp>
        <p:nvSpPr>
          <p:cNvPr id="9" name="Rectangle 2"/>
          <p:cNvSpPr>
            <a:spLocks noChangeArrowheads="1"/>
          </p:cNvSpPr>
          <p:nvPr/>
        </p:nvSpPr>
        <p:spPr bwMode="auto">
          <a:xfrm>
            <a:off x="5959234" y="4138083"/>
            <a:ext cx="3030022"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squar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2400" b="1" dirty="0" smtClean="0">
                <a:solidFill>
                  <a:srgbClr val="FFFFFF"/>
                </a:solidFill>
                <a:latin typeface="Times New Roman" charset="0"/>
              </a:rPr>
              <a:t>Principles of Spectrometer</a:t>
            </a:r>
            <a:endParaRPr lang="en-US" altLang="en-US" sz="2400" b="1" dirty="0">
              <a:solidFill>
                <a:srgbClr val="FFFFFF"/>
              </a:solidFill>
              <a:latin typeface="Times New Roman" charset="0"/>
            </a:endParaRPr>
          </a:p>
        </p:txBody>
      </p:sp>
      <p:pic>
        <p:nvPicPr>
          <p:cNvPr id="5" name="Picture 4"/>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255281" y="780574"/>
            <a:ext cx="4565258" cy="2117371"/>
          </a:xfrm>
          <a:prstGeom prst="rect">
            <a:avLst/>
          </a:prstGeom>
        </p:spPr>
      </p:pic>
      <p:sp>
        <p:nvSpPr>
          <p:cNvPr id="10" name="Rectangle 2"/>
          <p:cNvSpPr>
            <a:spLocks noChangeArrowheads="1"/>
          </p:cNvSpPr>
          <p:nvPr/>
        </p:nvSpPr>
        <p:spPr bwMode="auto">
          <a:xfrm>
            <a:off x="4255281" y="3021388"/>
            <a:ext cx="3270934"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squar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2400" b="1" smtClean="0">
                <a:solidFill>
                  <a:srgbClr val="FFFFFF"/>
                </a:solidFill>
                <a:latin typeface="Times New Roman" charset="0"/>
              </a:rPr>
              <a:t>Electrostatic Analyzer</a:t>
            </a:r>
            <a:endParaRPr lang="en-US" altLang="en-US" sz="2400" dirty="0">
              <a:solidFill>
                <a:srgbClr val="FFFFFF"/>
              </a:solidFill>
              <a:latin typeface="Times New Roman" charset="0"/>
            </a:endParaRPr>
          </a:p>
        </p:txBody>
      </p:sp>
    </p:spTree>
    <p:extLst>
      <p:ext uri="{BB962C8B-B14F-4D97-AF65-F5344CB8AC3E}">
        <p14:creationId xmlns:p14="http://schemas.microsoft.com/office/powerpoint/2010/main" val="1285423698"/>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2"/>
          <p:cNvSpPr>
            <a:spLocks noChangeArrowheads="1"/>
          </p:cNvSpPr>
          <p:nvPr/>
        </p:nvSpPr>
        <p:spPr bwMode="auto">
          <a:xfrm>
            <a:off x="255046" y="164053"/>
            <a:ext cx="8382000" cy="4770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lvl="0" fontAlgn="base">
              <a:spcBef>
                <a:spcPct val="0"/>
              </a:spcBef>
              <a:spcAft>
                <a:spcPct val="0"/>
              </a:spcAft>
              <a:buNone/>
            </a:pPr>
            <a:r>
              <a:rPr lang="en-US" altLang="x-none" sz="2400" b="1" dirty="0">
                <a:latin typeface="Times New Roman" charset="0"/>
                <a:ea typeface="Times New Roman" charset="0"/>
                <a:cs typeface="Times New Roman" charset="0"/>
              </a:rPr>
              <a:t>Missions: New Horizons, Dawn, Cassini, Lucy, Voyager 2</a:t>
            </a:r>
          </a:p>
        </p:txBody>
      </p:sp>
      <p:sp>
        <p:nvSpPr>
          <p:cNvPr id="6" name="Rectangle 2"/>
          <p:cNvSpPr>
            <a:spLocks noChangeArrowheads="1"/>
          </p:cNvSpPr>
          <p:nvPr/>
        </p:nvSpPr>
        <p:spPr bwMode="auto">
          <a:xfrm>
            <a:off x="-110714" y="6233846"/>
            <a:ext cx="4240754" cy="45869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squar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hangingPunct="1">
              <a:spcBef>
                <a:spcPct val="0"/>
              </a:spcBef>
              <a:buFontTx/>
              <a:buNone/>
            </a:pPr>
            <a:r>
              <a:rPr lang="en-US" altLang="en-US" sz="2400" b="1" dirty="0" smtClean="0">
                <a:solidFill>
                  <a:srgbClr val="FFFFFF"/>
                </a:solidFill>
                <a:latin typeface="Times New Roman" charset="0"/>
              </a:rPr>
              <a:t>Voyager 2</a:t>
            </a:r>
            <a:endParaRPr lang="en-US" altLang="en-US" sz="2400" dirty="0">
              <a:solidFill>
                <a:srgbClr val="FFFFFF"/>
              </a:solidFill>
              <a:latin typeface="Times New Roman" charset="0"/>
            </a:endParaRPr>
          </a:p>
        </p:txBody>
      </p:sp>
      <p:sp>
        <p:nvSpPr>
          <p:cNvPr id="10" name="Rectangle 2"/>
          <p:cNvSpPr>
            <a:spLocks noChangeArrowheads="1"/>
          </p:cNvSpPr>
          <p:nvPr/>
        </p:nvSpPr>
        <p:spPr bwMode="auto">
          <a:xfrm>
            <a:off x="2375423" y="3241839"/>
            <a:ext cx="4240754" cy="45869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squar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hangingPunct="1">
              <a:spcBef>
                <a:spcPct val="0"/>
              </a:spcBef>
              <a:buFontTx/>
              <a:buNone/>
            </a:pPr>
            <a:r>
              <a:rPr lang="en-US" altLang="en-US" sz="2400" b="1" dirty="0" smtClean="0">
                <a:solidFill>
                  <a:srgbClr val="FFFFFF"/>
                </a:solidFill>
                <a:latin typeface="Times New Roman" charset="0"/>
              </a:rPr>
              <a:t>New Horizons</a:t>
            </a:r>
            <a:endParaRPr lang="en-US" altLang="en-US" sz="2400" dirty="0">
              <a:solidFill>
                <a:srgbClr val="FFFFFF"/>
              </a:solidFill>
              <a:latin typeface="Times New Roman" charset="0"/>
            </a:endParaRPr>
          </a:p>
        </p:txBody>
      </p:sp>
      <p:sp>
        <p:nvSpPr>
          <p:cNvPr id="11" name="Rectangle 2"/>
          <p:cNvSpPr>
            <a:spLocks noChangeArrowheads="1"/>
          </p:cNvSpPr>
          <p:nvPr/>
        </p:nvSpPr>
        <p:spPr bwMode="auto">
          <a:xfrm>
            <a:off x="5040078" y="6256438"/>
            <a:ext cx="4240754" cy="45869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squar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hangingPunct="1">
              <a:spcBef>
                <a:spcPct val="0"/>
              </a:spcBef>
              <a:buFontTx/>
              <a:buNone/>
            </a:pPr>
            <a:r>
              <a:rPr lang="en-US" altLang="en-US" sz="2400" b="1" dirty="0" smtClean="0">
                <a:solidFill>
                  <a:srgbClr val="FFFFFF"/>
                </a:solidFill>
                <a:latin typeface="Times New Roman" charset="0"/>
              </a:rPr>
              <a:t>Lucy</a:t>
            </a:r>
            <a:endParaRPr lang="en-US" altLang="en-US" sz="2400" dirty="0">
              <a:solidFill>
                <a:srgbClr val="FFFFFF"/>
              </a:solidFill>
              <a:latin typeface="Times New Roman" charset="0"/>
            </a:endParaRP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52363" y="698933"/>
            <a:ext cx="3286874" cy="2542906"/>
          </a:xfrm>
          <a:prstGeom prst="rect">
            <a:avLst/>
          </a:prstGeom>
        </p:spPr>
      </p:pic>
      <p:pic>
        <p:nvPicPr>
          <p:cNvPr id="12" name="Picture 1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433255" y="3805035"/>
            <a:ext cx="3454400" cy="2438400"/>
          </a:xfrm>
          <a:prstGeom prst="rect">
            <a:avLst/>
          </a:prstGeom>
        </p:spPr>
      </p:pic>
      <p:pic>
        <p:nvPicPr>
          <p:cNvPr id="13" name="Picture 1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65308" y="3471184"/>
            <a:ext cx="2688709" cy="2724638"/>
          </a:xfrm>
          <a:prstGeom prst="rect">
            <a:avLst/>
          </a:prstGeom>
        </p:spPr>
      </p:pic>
    </p:spTree>
    <p:extLst>
      <p:ext uri="{BB962C8B-B14F-4D97-AF65-F5344CB8AC3E}">
        <p14:creationId xmlns:p14="http://schemas.microsoft.com/office/powerpoint/2010/main" val="430603466"/>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2"/>
          <p:cNvSpPr>
            <a:spLocks noChangeArrowheads="1"/>
          </p:cNvSpPr>
          <p:nvPr/>
        </p:nvSpPr>
        <p:spPr bwMode="auto">
          <a:xfrm>
            <a:off x="304800" y="318909"/>
            <a:ext cx="8382000"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2400" b="1" dirty="0" smtClean="0">
                <a:solidFill>
                  <a:srgbClr val="FFFFFF"/>
                </a:solidFill>
                <a:latin typeface="Times New Roman" charset="0"/>
              </a:rPr>
              <a:t>Kepler’s 1</a:t>
            </a:r>
            <a:r>
              <a:rPr lang="en-US" altLang="en-US" sz="2400" b="1" baseline="30000" dirty="0" smtClean="0">
                <a:solidFill>
                  <a:srgbClr val="FFFFFF"/>
                </a:solidFill>
                <a:latin typeface="Times New Roman" charset="0"/>
              </a:rPr>
              <a:t>st</a:t>
            </a:r>
            <a:r>
              <a:rPr lang="en-US" altLang="en-US" sz="2400" b="1" dirty="0" smtClean="0">
                <a:solidFill>
                  <a:srgbClr val="FFFFFF"/>
                </a:solidFill>
                <a:latin typeface="Times New Roman" charset="0"/>
              </a:rPr>
              <a:t> Law</a:t>
            </a:r>
            <a:endParaRPr lang="en-US" altLang="en-US" sz="2400" dirty="0">
              <a:solidFill>
                <a:srgbClr val="FFFFFF"/>
              </a:solidFill>
              <a:latin typeface="Times New Roman" charset="0"/>
            </a:endParaRPr>
          </a:p>
        </p:txBody>
      </p:sp>
      <p:pic>
        <p:nvPicPr>
          <p:cNvPr id="2" name="Picture 1"/>
          <p:cNvPicPr>
            <a:picLocks noChangeAspect="1"/>
          </p:cNvPicPr>
          <p:nvPr/>
        </p:nvPicPr>
        <p:blipFill>
          <a:blip r:embed="rId3"/>
          <a:stretch>
            <a:fillRect/>
          </a:stretch>
        </p:blipFill>
        <p:spPr>
          <a:xfrm>
            <a:off x="1461796" y="1031114"/>
            <a:ext cx="6525210" cy="4343871"/>
          </a:xfrm>
          <a:prstGeom prst="rect">
            <a:avLst/>
          </a:prstGeom>
        </p:spPr>
      </p:pic>
      <p:sp>
        <p:nvSpPr>
          <p:cNvPr id="6" name="Rectangle 2"/>
          <p:cNvSpPr>
            <a:spLocks noChangeArrowheads="1"/>
          </p:cNvSpPr>
          <p:nvPr/>
        </p:nvSpPr>
        <p:spPr bwMode="auto">
          <a:xfrm>
            <a:off x="304800" y="5529021"/>
            <a:ext cx="8382000"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2400" b="1" dirty="0" smtClean="0">
                <a:solidFill>
                  <a:srgbClr val="FFFFFF"/>
                </a:solidFill>
                <a:latin typeface="Times New Roman" charset="0"/>
              </a:rPr>
              <a:t>The orbit of a planet is an ellipse with the Sun at one of the two foci.</a:t>
            </a:r>
            <a:endParaRPr lang="en-US" altLang="en-US" sz="2400" dirty="0">
              <a:solidFill>
                <a:srgbClr val="FFFFFF"/>
              </a:solidFill>
              <a:latin typeface="Times New Roman" charset="0"/>
            </a:endParaRPr>
          </a:p>
        </p:txBody>
      </p:sp>
    </p:spTree>
    <p:extLst>
      <p:ext uri="{BB962C8B-B14F-4D97-AF65-F5344CB8AC3E}">
        <p14:creationId xmlns:p14="http://schemas.microsoft.com/office/powerpoint/2010/main" val="1040286365"/>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2"/>
          <p:cNvSpPr>
            <a:spLocks noChangeArrowheads="1"/>
          </p:cNvSpPr>
          <p:nvPr/>
        </p:nvSpPr>
        <p:spPr bwMode="auto">
          <a:xfrm>
            <a:off x="304800" y="318909"/>
            <a:ext cx="8382000"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2400" b="1" dirty="0" smtClean="0">
                <a:solidFill>
                  <a:srgbClr val="FFFFFF"/>
                </a:solidFill>
                <a:latin typeface="Times New Roman" charset="0"/>
              </a:rPr>
              <a:t>Kepler’s 2</a:t>
            </a:r>
            <a:r>
              <a:rPr lang="en-US" altLang="en-US" sz="2400" b="1" baseline="30000" dirty="0" smtClean="0">
                <a:solidFill>
                  <a:srgbClr val="FFFFFF"/>
                </a:solidFill>
                <a:latin typeface="Times New Roman" charset="0"/>
              </a:rPr>
              <a:t>nd</a:t>
            </a:r>
            <a:r>
              <a:rPr lang="en-US" altLang="en-US" sz="2400" b="1" dirty="0" smtClean="0">
                <a:solidFill>
                  <a:srgbClr val="FFFFFF"/>
                </a:solidFill>
                <a:latin typeface="Times New Roman" charset="0"/>
              </a:rPr>
              <a:t> Law: “The Law of Equal Areas”</a:t>
            </a:r>
            <a:endParaRPr lang="en-US" altLang="en-US" sz="2400" dirty="0">
              <a:solidFill>
                <a:srgbClr val="FFFFFF"/>
              </a:solidFill>
              <a:latin typeface="Times New Roman" charset="0"/>
            </a:endParaRPr>
          </a:p>
        </p:txBody>
      </p:sp>
      <p:pic>
        <p:nvPicPr>
          <p:cNvPr id="2" name="Picture 1"/>
          <p:cNvPicPr>
            <a:picLocks noChangeAspect="1"/>
          </p:cNvPicPr>
          <p:nvPr/>
        </p:nvPicPr>
        <p:blipFill>
          <a:blip r:embed="rId3"/>
          <a:stretch>
            <a:fillRect/>
          </a:stretch>
        </p:blipFill>
        <p:spPr>
          <a:xfrm>
            <a:off x="1799166" y="1058333"/>
            <a:ext cx="5715000" cy="4064000"/>
          </a:xfrm>
          <a:prstGeom prst="rect">
            <a:avLst/>
          </a:prstGeom>
        </p:spPr>
      </p:pic>
      <p:sp>
        <p:nvSpPr>
          <p:cNvPr id="4" name="Rectangle 2"/>
          <p:cNvSpPr>
            <a:spLocks noChangeArrowheads="1"/>
          </p:cNvSpPr>
          <p:nvPr/>
        </p:nvSpPr>
        <p:spPr bwMode="auto">
          <a:xfrm>
            <a:off x="304800" y="5284927"/>
            <a:ext cx="8382000"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2400" b="1" dirty="0" smtClean="0">
                <a:solidFill>
                  <a:srgbClr val="FFFFFF"/>
                </a:solidFill>
                <a:latin typeface="Times New Roman" charset="0"/>
              </a:rPr>
              <a:t>A line segment joining a planet and the Sun sweeps out equal areas during equal intervals of time. </a:t>
            </a:r>
            <a:endParaRPr lang="en-US" altLang="en-US" sz="2400" dirty="0">
              <a:solidFill>
                <a:srgbClr val="FFFFFF"/>
              </a:solidFill>
              <a:latin typeface="Times New Roman" charset="0"/>
            </a:endParaRPr>
          </a:p>
        </p:txBody>
      </p:sp>
    </p:spTree>
    <p:extLst>
      <p:ext uri="{BB962C8B-B14F-4D97-AF65-F5344CB8AC3E}">
        <p14:creationId xmlns:p14="http://schemas.microsoft.com/office/powerpoint/2010/main" val="1428566328"/>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8" name="Rectangle 2"/>
          <p:cNvSpPr>
            <a:spLocks noChangeArrowheads="1"/>
          </p:cNvSpPr>
          <p:nvPr/>
        </p:nvSpPr>
        <p:spPr bwMode="auto">
          <a:xfrm>
            <a:off x="304800" y="318909"/>
            <a:ext cx="8382000"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2400" b="1" dirty="0" smtClean="0">
                <a:solidFill>
                  <a:schemeClr val="bg1"/>
                </a:solidFill>
                <a:latin typeface="Times New Roman" charset="0"/>
              </a:rPr>
              <a:t>Kepler’s 3</a:t>
            </a:r>
            <a:r>
              <a:rPr lang="en-US" altLang="en-US" sz="2400" b="1" baseline="30000" dirty="0" smtClean="0">
                <a:solidFill>
                  <a:schemeClr val="bg1"/>
                </a:solidFill>
                <a:latin typeface="Times New Roman" charset="0"/>
              </a:rPr>
              <a:t>rd</a:t>
            </a:r>
            <a:r>
              <a:rPr lang="en-US" altLang="en-US" sz="2400" b="1" dirty="0" smtClean="0">
                <a:solidFill>
                  <a:schemeClr val="bg1"/>
                </a:solidFill>
                <a:latin typeface="Times New Roman" charset="0"/>
              </a:rPr>
              <a:t> Law: “The Harmonic Law”</a:t>
            </a:r>
            <a:endParaRPr lang="en-US" altLang="en-US" sz="2400" dirty="0">
              <a:solidFill>
                <a:schemeClr val="bg1"/>
              </a:solidFill>
              <a:latin typeface="Times New Roman" charset="0"/>
            </a:endParaRPr>
          </a:p>
        </p:txBody>
      </p:sp>
      <p:pic>
        <p:nvPicPr>
          <p:cNvPr id="2" name="Picture 1"/>
          <p:cNvPicPr>
            <a:picLocks noChangeAspect="1"/>
          </p:cNvPicPr>
          <p:nvPr/>
        </p:nvPicPr>
        <p:blipFill>
          <a:blip r:embed="rId3"/>
          <a:stretch>
            <a:fillRect/>
          </a:stretch>
        </p:blipFill>
        <p:spPr>
          <a:xfrm>
            <a:off x="440267" y="1255183"/>
            <a:ext cx="5689600" cy="3873500"/>
          </a:xfrm>
          <a:prstGeom prst="rect">
            <a:avLst/>
          </a:prstGeom>
        </p:spPr>
      </p:pic>
      <p:sp>
        <p:nvSpPr>
          <p:cNvPr id="4" name="Rectangle 2"/>
          <p:cNvSpPr>
            <a:spLocks noChangeArrowheads="1"/>
          </p:cNvSpPr>
          <p:nvPr/>
        </p:nvSpPr>
        <p:spPr bwMode="auto">
          <a:xfrm>
            <a:off x="6654799" y="2560991"/>
            <a:ext cx="8382000" cy="6309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3500" b="1" dirty="0" smtClean="0">
                <a:solidFill>
                  <a:schemeClr val="bg1"/>
                </a:solidFill>
                <a:latin typeface="Times New Roman" charset="0"/>
              </a:rPr>
              <a:t>T</a:t>
            </a:r>
            <a:r>
              <a:rPr lang="en-US" altLang="en-US" sz="3500" b="1" baseline="30000" dirty="0" smtClean="0">
                <a:solidFill>
                  <a:schemeClr val="bg1"/>
                </a:solidFill>
                <a:latin typeface="Times New Roman" charset="0"/>
              </a:rPr>
              <a:t>2 </a:t>
            </a:r>
            <a:r>
              <a:rPr lang="en-US" altLang="en-US" sz="3500" b="1" dirty="0" smtClean="0">
                <a:solidFill>
                  <a:schemeClr val="bg1"/>
                </a:solidFill>
                <a:latin typeface="Times New Roman" charset="0"/>
              </a:rPr>
              <a:t>= a</a:t>
            </a:r>
            <a:r>
              <a:rPr lang="en-US" altLang="en-US" sz="3500" b="1" baseline="30000" dirty="0" smtClean="0">
                <a:solidFill>
                  <a:schemeClr val="bg1"/>
                </a:solidFill>
                <a:latin typeface="Times New Roman" charset="0"/>
              </a:rPr>
              <a:t>3</a:t>
            </a:r>
            <a:r>
              <a:rPr lang="en-US" altLang="en-US" sz="3500" b="1" dirty="0" smtClean="0">
                <a:solidFill>
                  <a:schemeClr val="bg1"/>
                </a:solidFill>
                <a:latin typeface="Times New Roman" charset="0"/>
              </a:rPr>
              <a:t> </a:t>
            </a:r>
            <a:endParaRPr lang="en-US" altLang="en-US" sz="3500" dirty="0">
              <a:solidFill>
                <a:schemeClr val="bg1"/>
              </a:solidFill>
              <a:latin typeface="Times New Roman" charset="0"/>
            </a:endParaRPr>
          </a:p>
        </p:txBody>
      </p:sp>
      <p:sp>
        <p:nvSpPr>
          <p:cNvPr id="6" name="Rectangle 2"/>
          <p:cNvSpPr>
            <a:spLocks noChangeArrowheads="1"/>
          </p:cNvSpPr>
          <p:nvPr/>
        </p:nvSpPr>
        <p:spPr bwMode="auto">
          <a:xfrm>
            <a:off x="304800" y="5299759"/>
            <a:ext cx="8382000"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2400" b="1" smtClean="0">
                <a:solidFill>
                  <a:schemeClr val="bg1"/>
                </a:solidFill>
                <a:latin typeface="Times New Roman" charset="0"/>
              </a:rPr>
              <a:t>The square of the orbital period of a planet is proportional to the cube of the semi-major axis of its orbit.</a:t>
            </a:r>
            <a:endParaRPr lang="en-US" altLang="en-US" sz="2400" dirty="0">
              <a:solidFill>
                <a:schemeClr val="bg1"/>
              </a:solidFill>
              <a:latin typeface="Times New Roman" charset="0"/>
            </a:endParaRPr>
          </a:p>
        </p:txBody>
      </p:sp>
    </p:spTree>
    <p:extLst>
      <p:ext uri="{BB962C8B-B14F-4D97-AF65-F5344CB8AC3E}">
        <p14:creationId xmlns:p14="http://schemas.microsoft.com/office/powerpoint/2010/main" val="1047101236"/>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8" name="Rectangle 2"/>
          <p:cNvSpPr>
            <a:spLocks noChangeArrowheads="1"/>
          </p:cNvSpPr>
          <p:nvPr/>
        </p:nvSpPr>
        <p:spPr bwMode="auto">
          <a:xfrm>
            <a:off x="304800" y="318909"/>
            <a:ext cx="8382000"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2400" b="1" dirty="0" smtClean="0">
                <a:solidFill>
                  <a:schemeClr val="bg1"/>
                </a:solidFill>
                <a:latin typeface="Times New Roman" charset="0"/>
              </a:rPr>
              <a:t>The Moon and Tides</a:t>
            </a:r>
            <a:endParaRPr lang="en-US" altLang="en-US" sz="2400" dirty="0">
              <a:solidFill>
                <a:schemeClr val="bg1"/>
              </a:solidFill>
              <a:latin typeface="Times New Roman" charset="0"/>
            </a:endParaRPr>
          </a:p>
        </p:txBody>
      </p:sp>
      <p:pic>
        <p:nvPicPr>
          <p:cNvPr id="2" name="Picture 1"/>
          <p:cNvPicPr>
            <a:picLocks noChangeAspect="1"/>
          </p:cNvPicPr>
          <p:nvPr/>
        </p:nvPicPr>
        <p:blipFill>
          <a:blip r:embed="rId3"/>
          <a:stretch>
            <a:fillRect/>
          </a:stretch>
        </p:blipFill>
        <p:spPr>
          <a:xfrm>
            <a:off x="1989800" y="549740"/>
            <a:ext cx="5223800" cy="6334249"/>
          </a:xfrm>
          <a:prstGeom prst="rect">
            <a:avLst/>
          </a:prstGeom>
        </p:spPr>
      </p:pic>
    </p:spTree>
    <p:extLst>
      <p:ext uri="{BB962C8B-B14F-4D97-AF65-F5344CB8AC3E}">
        <p14:creationId xmlns:p14="http://schemas.microsoft.com/office/powerpoint/2010/main" val="1986287"/>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2"/>
          <p:cNvSpPr>
            <a:spLocks noChangeArrowheads="1"/>
          </p:cNvSpPr>
          <p:nvPr/>
        </p:nvSpPr>
        <p:spPr bwMode="auto">
          <a:xfrm>
            <a:off x="304800" y="318909"/>
            <a:ext cx="8382000"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2400" b="1" dirty="0" smtClean="0">
                <a:solidFill>
                  <a:srgbClr val="FFFFFF"/>
                </a:solidFill>
                <a:latin typeface="Times New Roman" charset="0"/>
              </a:rPr>
              <a:t>Solar Eclipses</a:t>
            </a:r>
            <a:endParaRPr lang="en-US" altLang="en-US" sz="2400" dirty="0">
              <a:solidFill>
                <a:srgbClr val="FFFFFF"/>
              </a:solidFill>
              <a:latin typeface="Times New Roman" charset="0"/>
            </a:endParaRPr>
          </a:p>
        </p:txBody>
      </p:sp>
      <p:pic>
        <p:nvPicPr>
          <p:cNvPr id="2" name="Picture 1"/>
          <p:cNvPicPr>
            <a:picLocks noChangeAspect="1"/>
          </p:cNvPicPr>
          <p:nvPr/>
        </p:nvPicPr>
        <p:blipFill>
          <a:blip r:embed="rId3"/>
          <a:stretch>
            <a:fillRect/>
          </a:stretch>
        </p:blipFill>
        <p:spPr>
          <a:xfrm>
            <a:off x="596898" y="3659205"/>
            <a:ext cx="3606801" cy="2404534"/>
          </a:xfrm>
          <a:prstGeom prst="rect">
            <a:avLst/>
          </a:prstGeom>
        </p:spPr>
      </p:pic>
      <p:pic>
        <p:nvPicPr>
          <p:cNvPr id="4" name="Picture 3"/>
          <p:cNvPicPr>
            <a:picLocks noChangeAspect="1"/>
          </p:cNvPicPr>
          <p:nvPr/>
        </p:nvPicPr>
        <p:blipFill>
          <a:blip r:embed="rId4"/>
          <a:stretch>
            <a:fillRect/>
          </a:stretch>
        </p:blipFill>
        <p:spPr>
          <a:xfrm>
            <a:off x="4546599" y="3713099"/>
            <a:ext cx="3543300" cy="2419815"/>
          </a:xfrm>
          <a:prstGeom prst="rect">
            <a:avLst/>
          </a:prstGeom>
        </p:spPr>
      </p:pic>
      <p:pic>
        <p:nvPicPr>
          <p:cNvPr id="5" name="Picture 4"/>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257299" y="847482"/>
            <a:ext cx="6832600" cy="2647067"/>
          </a:xfrm>
          <a:prstGeom prst="rect">
            <a:avLst/>
          </a:prstGeom>
        </p:spPr>
      </p:pic>
      <p:sp>
        <p:nvSpPr>
          <p:cNvPr id="7" name="Rectangle 2"/>
          <p:cNvSpPr>
            <a:spLocks noChangeArrowheads="1"/>
          </p:cNvSpPr>
          <p:nvPr/>
        </p:nvSpPr>
        <p:spPr bwMode="auto">
          <a:xfrm>
            <a:off x="762000" y="6120631"/>
            <a:ext cx="8382000"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2400" b="1" dirty="0" smtClean="0">
                <a:solidFill>
                  <a:srgbClr val="FFFFFF"/>
                </a:solidFill>
                <a:latin typeface="Times New Roman" charset="0"/>
              </a:rPr>
              <a:t>Total </a:t>
            </a:r>
            <a:r>
              <a:rPr lang="en-US" altLang="en-US" sz="2400" b="1" smtClean="0">
                <a:solidFill>
                  <a:srgbClr val="FFFFFF"/>
                </a:solidFill>
                <a:latin typeface="Times New Roman" charset="0"/>
              </a:rPr>
              <a:t>Solar Eclipse</a:t>
            </a:r>
            <a:endParaRPr lang="en-US" altLang="en-US" sz="2400" dirty="0">
              <a:solidFill>
                <a:srgbClr val="FFFFFF"/>
              </a:solidFill>
              <a:latin typeface="Times New Roman" charset="0"/>
            </a:endParaRPr>
          </a:p>
        </p:txBody>
      </p:sp>
      <p:sp>
        <p:nvSpPr>
          <p:cNvPr id="9" name="Rectangle 2"/>
          <p:cNvSpPr>
            <a:spLocks noChangeArrowheads="1"/>
          </p:cNvSpPr>
          <p:nvPr/>
        </p:nvSpPr>
        <p:spPr bwMode="auto">
          <a:xfrm>
            <a:off x="5295900" y="6120630"/>
            <a:ext cx="8382000"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2400" b="1" smtClean="0">
                <a:solidFill>
                  <a:srgbClr val="FFFFFF"/>
                </a:solidFill>
                <a:latin typeface="Times New Roman" charset="0"/>
              </a:rPr>
              <a:t>Annular Solar </a:t>
            </a:r>
            <a:r>
              <a:rPr lang="en-US" altLang="en-US" sz="2400" b="1" dirty="0" smtClean="0">
                <a:solidFill>
                  <a:srgbClr val="FFFFFF"/>
                </a:solidFill>
                <a:latin typeface="Times New Roman" charset="0"/>
              </a:rPr>
              <a:t>Eclipse</a:t>
            </a:r>
            <a:endParaRPr lang="en-US" altLang="en-US" sz="2400" dirty="0">
              <a:solidFill>
                <a:srgbClr val="FFFFFF"/>
              </a:solidFill>
              <a:latin typeface="Times New Roman" charset="0"/>
            </a:endParaRPr>
          </a:p>
        </p:txBody>
      </p:sp>
    </p:spTree>
    <p:extLst>
      <p:ext uri="{BB962C8B-B14F-4D97-AF65-F5344CB8AC3E}">
        <p14:creationId xmlns:p14="http://schemas.microsoft.com/office/powerpoint/2010/main" val="1171270904"/>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2"/>
          <p:cNvSpPr>
            <a:spLocks noChangeArrowheads="1"/>
          </p:cNvSpPr>
          <p:nvPr/>
        </p:nvSpPr>
        <p:spPr bwMode="auto">
          <a:xfrm>
            <a:off x="304800" y="318909"/>
            <a:ext cx="8382000"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2400" b="1" dirty="0" smtClean="0">
                <a:solidFill>
                  <a:srgbClr val="FFFFFF"/>
                </a:solidFill>
                <a:latin typeface="Times New Roman" charset="0"/>
              </a:rPr>
              <a:t>Lunar Eclipses</a:t>
            </a:r>
            <a:endParaRPr lang="en-US" altLang="en-US" sz="2400" dirty="0">
              <a:solidFill>
                <a:srgbClr val="FFFFFF"/>
              </a:solidFill>
              <a:latin typeface="Times New Roman" charset="0"/>
            </a:endParaRPr>
          </a:p>
        </p:txBody>
      </p:sp>
      <p:pic>
        <p:nvPicPr>
          <p:cNvPr id="6" name="Picture 5"/>
          <p:cNvPicPr>
            <a:picLocks noChangeAspect="1"/>
          </p:cNvPicPr>
          <p:nvPr/>
        </p:nvPicPr>
        <p:blipFill>
          <a:blip r:embed="rId3"/>
          <a:stretch>
            <a:fillRect/>
          </a:stretch>
        </p:blipFill>
        <p:spPr>
          <a:xfrm>
            <a:off x="647700" y="3998860"/>
            <a:ext cx="3149600" cy="2519680"/>
          </a:xfrm>
          <a:prstGeom prst="rect">
            <a:avLst/>
          </a:prstGeom>
        </p:spPr>
      </p:pic>
      <p:pic>
        <p:nvPicPr>
          <p:cNvPr id="7" name="Picture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47700" y="910167"/>
            <a:ext cx="7696200" cy="2959100"/>
          </a:xfrm>
          <a:prstGeom prst="rect">
            <a:avLst/>
          </a:prstGeom>
        </p:spPr>
      </p:pic>
      <p:sp>
        <p:nvSpPr>
          <p:cNvPr id="9" name="Rectangle 2"/>
          <p:cNvSpPr>
            <a:spLocks noChangeArrowheads="1"/>
          </p:cNvSpPr>
          <p:nvPr/>
        </p:nvSpPr>
        <p:spPr bwMode="auto">
          <a:xfrm>
            <a:off x="4152900" y="4256894"/>
            <a:ext cx="3331633" cy="13234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squar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2000" b="1" dirty="0" smtClean="0">
                <a:solidFill>
                  <a:srgbClr val="FFFFFF"/>
                </a:solidFill>
                <a:latin typeface="Times New Roman" charset="0"/>
              </a:rPr>
              <a:t>The Moon during a Lunar Eclipse is illuminated only by sunlight refracted around the Earth</a:t>
            </a:r>
            <a:endParaRPr lang="en-US" altLang="en-US" sz="2000" dirty="0">
              <a:solidFill>
                <a:srgbClr val="FFFFFF"/>
              </a:solidFill>
              <a:latin typeface="Times New Roman" charset="0"/>
            </a:endParaRPr>
          </a:p>
        </p:txBody>
      </p:sp>
    </p:spTree>
    <p:extLst>
      <p:ext uri="{BB962C8B-B14F-4D97-AF65-F5344CB8AC3E}">
        <p14:creationId xmlns:p14="http://schemas.microsoft.com/office/powerpoint/2010/main" val="1945305881"/>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2"/>
          <p:cNvSpPr>
            <a:spLocks noChangeArrowheads="1"/>
          </p:cNvSpPr>
          <p:nvPr/>
        </p:nvSpPr>
        <p:spPr bwMode="auto">
          <a:xfrm>
            <a:off x="304800" y="318909"/>
            <a:ext cx="8382000"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2400" b="1" dirty="0" err="1" smtClean="0">
                <a:solidFill>
                  <a:srgbClr val="FFFFFF"/>
                </a:solidFill>
                <a:latin typeface="Times New Roman" charset="0"/>
              </a:rPr>
              <a:t>Libration</a:t>
            </a:r>
            <a:r>
              <a:rPr lang="en-US" altLang="en-US" sz="2400" b="1" dirty="0" smtClean="0">
                <a:solidFill>
                  <a:srgbClr val="FFFFFF"/>
                </a:solidFill>
                <a:latin typeface="Times New Roman" charset="0"/>
              </a:rPr>
              <a:t> of Earth’s Moon</a:t>
            </a:r>
            <a:endParaRPr lang="en-US" altLang="en-US" sz="2400" dirty="0">
              <a:solidFill>
                <a:srgbClr val="FFFFFF"/>
              </a:solidFill>
              <a:latin typeface="Times New Roman" charset="0"/>
            </a:endParaRPr>
          </a:p>
        </p:txBody>
      </p:sp>
      <p:pic>
        <p:nvPicPr>
          <p:cNvPr id="2" name="Picture 1"/>
          <p:cNvPicPr>
            <a:picLocks noChangeAspect="1"/>
          </p:cNvPicPr>
          <p:nvPr/>
        </p:nvPicPr>
        <p:blipFill>
          <a:blip r:embed="rId3"/>
          <a:stretch>
            <a:fillRect/>
          </a:stretch>
        </p:blipFill>
        <p:spPr>
          <a:xfrm>
            <a:off x="-51352" y="3813421"/>
            <a:ext cx="4295553" cy="2663242"/>
          </a:xfrm>
          <a:prstGeom prst="rect">
            <a:avLst/>
          </a:prstGeom>
        </p:spPr>
      </p:pic>
      <p:sp>
        <p:nvSpPr>
          <p:cNvPr id="5" name="Rectangle 2"/>
          <p:cNvSpPr>
            <a:spLocks noChangeArrowheads="1"/>
          </p:cNvSpPr>
          <p:nvPr/>
        </p:nvSpPr>
        <p:spPr bwMode="auto">
          <a:xfrm>
            <a:off x="215407" y="6245831"/>
            <a:ext cx="8382000"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2400" b="1" dirty="0" smtClean="0">
                <a:solidFill>
                  <a:srgbClr val="FFFFFF"/>
                </a:solidFill>
                <a:latin typeface="Times New Roman" charset="0"/>
              </a:rPr>
              <a:t>Cause of Diurnal </a:t>
            </a:r>
            <a:r>
              <a:rPr lang="en-US" altLang="en-US" sz="2400" b="1" dirty="0" err="1" smtClean="0">
                <a:solidFill>
                  <a:srgbClr val="FFFFFF"/>
                </a:solidFill>
                <a:latin typeface="Times New Roman" charset="0"/>
              </a:rPr>
              <a:t>Libration</a:t>
            </a:r>
            <a:endParaRPr lang="en-US" altLang="en-US" sz="2400" dirty="0">
              <a:solidFill>
                <a:srgbClr val="FFFFFF"/>
              </a:solidFill>
              <a:latin typeface="Times New Roman" charset="0"/>
            </a:endParaRPr>
          </a:p>
        </p:txBody>
      </p:sp>
      <p:pic>
        <p:nvPicPr>
          <p:cNvPr id="4" name="Picture 3"/>
          <p:cNvPicPr>
            <a:picLocks noChangeAspect="1"/>
          </p:cNvPicPr>
          <p:nvPr/>
        </p:nvPicPr>
        <p:blipFill>
          <a:blip r:embed="rId4"/>
          <a:stretch>
            <a:fillRect/>
          </a:stretch>
        </p:blipFill>
        <p:spPr>
          <a:xfrm>
            <a:off x="1502145" y="884365"/>
            <a:ext cx="6244855" cy="2602024"/>
          </a:xfrm>
          <a:prstGeom prst="rect">
            <a:avLst/>
          </a:prstGeom>
        </p:spPr>
      </p:pic>
      <p:sp>
        <p:nvSpPr>
          <p:cNvPr id="7" name="Rectangle 2"/>
          <p:cNvSpPr>
            <a:spLocks noChangeArrowheads="1"/>
          </p:cNvSpPr>
          <p:nvPr/>
        </p:nvSpPr>
        <p:spPr bwMode="auto">
          <a:xfrm>
            <a:off x="1502145" y="3465372"/>
            <a:ext cx="8382000"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2400" b="1" dirty="0" smtClean="0">
                <a:solidFill>
                  <a:srgbClr val="FFFFFF"/>
                </a:solidFill>
                <a:latin typeface="Times New Roman" charset="0"/>
              </a:rPr>
              <a:t>Cause of Latitudinal </a:t>
            </a:r>
            <a:r>
              <a:rPr lang="en-US" altLang="en-US" sz="2400" b="1" dirty="0" err="1" smtClean="0">
                <a:solidFill>
                  <a:srgbClr val="FFFFFF"/>
                </a:solidFill>
                <a:latin typeface="Times New Roman" charset="0"/>
              </a:rPr>
              <a:t>Libration</a:t>
            </a:r>
            <a:endParaRPr lang="en-US" altLang="en-US" sz="2400" dirty="0">
              <a:solidFill>
                <a:srgbClr val="FFFFFF"/>
              </a:solidFill>
              <a:latin typeface="Times New Roman" charset="0"/>
            </a:endParaRPr>
          </a:p>
        </p:txBody>
      </p:sp>
      <p:pic>
        <p:nvPicPr>
          <p:cNvPr id="6" name="Picture 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335404" y="4013265"/>
            <a:ext cx="4351396" cy="2263553"/>
          </a:xfrm>
          <a:prstGeom prst="rect">
            <a:avLst/>
          </a:prstGeom>
        </p:spPr>
      </p:pic>
      <p:sp>
        <p:nvSpPr>
          <p:cNvPr id="9" name="Rectangle 2"/>
          <p:cNvSpPr>
            <a:spLocks noChangeArrowheads="1"/>
          </p:cNvSpPr>
          <p:nvPr/>
        </p:nvSpPr>
        <p:spPr bwMode="auto">
          <a:xfrm>
            <a:off x="4152998" y="6245831"/>
            <a:ext cx="8382000"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2400" b="1" dirty="0" smtClean="0">
                <a:solidFill>
                  <a:srgbClr val="FFFFFF"/>
                </a:solidFill>
                <a:latin typeface="Times New Roman" charset="0"/>
              </a:rPr>
              <a:t>Cause of Longitudinal </a:t>
            </a:r>
            <a:r>
              <a:rPr lang="en-US" altLang="en-US" sz="2400" b="1" dirty="0" err="1" smtClean="0">
                <a:solidFill>
                  <a:srgbClr val="FFFFFF"/>
                </a:solidFill>
                <a:latin typeface="Times New Roman" charset="0"/>
              </a:rPr>
              <a:t>Libration</a:t>
            </a:r>
            <a:endParaRPr lang="en-US" altLang="en-US" sz="2400" dirty="0">
              <a:solidFill>
                <a:srgbClr val="FFFFFF"/>
              </a:solidFill>
              <a:latin typeface="Times New Roman" charset="0"/>
            </a:endParaRPr>
          </a:p>
        </p:txBody>
      </p:sp>
    </p:spTree>
    <p:extLst>
      <p:ext uri="{BB962C8B-B14F-4D97-AF65-F5344CB8AC3E}">
        <p14:creationId xmlns:p14="http://schemas.microsoft.com/office/powerpoint/2010/main" val="1714975126"/>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2"/>
          <p:cNvSpPr>
            <a:spLocks noChangeArrowheads="1"/>
          </p:cNvSpPr>
          <p:nvPr/>
        </p:nvSpPr>
        <p:spPr bwMode="auto">
          <a:xfrm>
            <a:off x="304800" y="318909"/>
            <a:ext cx="8382000"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2400" b="1" dirty="0" smtClean="0">
                <a:solidFill>
                  <a:srgbClr val="FFFFFF"/>
                </a:solidFill>
                <a:latin typeface="Times New Roman" charset="0"/>
              </a:rPr>
              <a:t>Phases of Earth’s Moon</a:t>
            </a:r>
            <a:endParaRPr lang="en-US" altLang="en-US" sz="2400" dirty="0">
              <a:solidFill>
                <a:srgbClr val="FFFFFF"/>
              </a:solidFill>
              <a:latin typeface="Times New Roman" charset="0"/>
            </a:endParaRPr>
          </a:p>
        </p:txBody>
      </p:sp>
      <p:pic>
        <p:nvPicPr>
          <p:cNvPr id="2" name="Picture 1"/>
          <p:cNvPicPr>
            <a:picLocks noChangeAspect="1"/>
          </p:cNvPicPr>
          <p:nvPr/>
        </p:nvPicPr>
        <p:blipFill>
          <a:blip r:embed="rId3"/>
          <a:stretch>
            <a:fillRect/>
          </a:stretch>
        </p:blipFill>
        <p:spPr>
          <a:xfrm>
            <a:off x="304800" y="780574"/>
            <a:ext cx="8602133" cy="5999012"/>
          </a:xfrm>
          <a:prstGeom prst="rect">
            <a:avLst/>
          </a:prstGeom>
        </p:spPr>
      </p:pic>
      <p:sp>
        <p:nvSpPr>
          <p:cNvPr id="3" name="Rectangle 2"/>
          <p:cNvSpPr/>
          <p:nvPr/>
        </p:nvSpPr>
        <p:spPr>
          <a:xfrm>
            <a:off x="129996" y="696166"/>
            <a:ext cx="9279466" cy="21849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1432648"/>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2"/>
          <p:cNvSpPr>
            <a:spLocks noChangeArrowheads="1"/>
          </p:cNvSpPr>
          <p:nvPr/>
        </p:nvSpPr>
        <p:spPr bwMode="auto">
          <a:xfrm>
            <a:off x="304800" y="318909"/>
            <a:ext cx="8382000"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2400" b="1" dirty="0" smtClean="0">
                <a:solidFill>
                  <a:srgbClr val="FFFFFF"/>
                </a:solidFill>
                <a:latin typeface="Times New Roman" charset="0"/>
              </a:rPr>
              <a:t>Cratering, Volcanism, </a:t>
            </a:r>
            <a:r>
              <a:rPr lang="en-US" altLang="en-US" sz="2400" b="1" dirty="0" err="1" smtClean="0">
                <a:solidFill>
                  <a:srgbClr val="FFFFFF"/>
                </a:solidFill>
                <a:latin typeface="Times New Roman" charset="0"/>
              </a:rPr>
              <a:t>Cryovolcanism</a:t>
            </a:r>
            <a:r>
              <a:rPr lang="en-US" altLang="en-US" sz="2400" b="1" dirty="0" smtClean="0">
                <a:solidFill>
                  <a:srgbClr val="FFFFFF"/>
                </a:solidFill>
                <a:latin typeface="Times New Roman" charset="0"/>
              </a:rPr>
              <a:t>, &amp; Weathering</a:t>
            </a:r>
            <a:endParaRPr lang="en-US" altLang="en-US" sz="2400" dirty="0">
              <a:solidFill>
                <a:srgbClr val="FFFFFF"/>
              </a:solidFill>
              <a:latin typeface="Times New Roman" charset="0"/>
            </a:endParaRPr>
          </a:p>
        </p:txBody>
      </p:sp>
      <p:pic>
        <p:nvPicPr>
          <p:cNvPr id="3" name="Picture 2"/>
          <p:cNvPicPr>
            <a:picLocks noChangeAspect="1"/>
          </p:cNvPicPr>
          <p:nvPr/>
        </p:nvPicPr>
        <p:blipFill>
          <a:blip r:embed="rId3"/>
          <a:stretch>
            <a:fillRect/>
          </a:stretch>
        </p:blipFill>
        <p:spPr>
          <a:xfrm>
            <a:off x="515816" y="3560863"/>
            <a:ext cx="3622049" cy="2933860"/>
          </a:xfrm>
          <a:prstGeom prst="rect">
            <a:avLst/>
          </a:prstGeom>
        </p:spPr>
      </p:pic>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757616" y="780574"/>
            <a:ext cx="3708400" cy="5143500"/>
          </a:xfrm>
          <a:prstGeom prst="rect">
            <a:avLst/>
          </a:prstGeom>
        </p:spPr>
      </p:pic>
      <p:sp>
        <p:nvSpPr>
          <p:cNvPr id="7" name="Rectangle 2"/>
          <p:cNvSpPr>
            <a:spLocks noChangeArrowheads="1"/>
          </p:cNvSpPr>
          <p:nvPr/>
        </p:nvSpPr>
        <p:spPr bwMode="auto">
          <a:xfrm>
            <a:off x="4536832" y="5924074"/>
            <a:ext cx="3929184" cy="338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squar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600" b="1" dirty="0" smtClean="0">
                <a:solidFill>
                  <a:srgbClr val="FFFFFF"/>
                </a:solidFill>
                <a:latin typeface="Times New Roman" charset="0"/>
              </a:rPr>
              <a:t>Possible </a:t>
            </a:r>
            <a:r>
              <a:rPr lang="en-US" altLang="en-US" sz="1600" b="1" dirty="0" err="1" smtClean="0">
                <a:solidFill>
                  <a:srgbClr val="FFFFFF"/>
                </a:solidFill>
                <a:latin typeface="Times New Roman" charset="0"/>
              </a:rPr>
              <a:t>cryovolcano</a:t>
            </a:r>
            <a:r>
              <a:rPr lang="en-US" altLang="en-US" sz="1600" b="1" dirty="0" smtClean="0">
                <a:solidFill>
                  <a:srgbClr val="FFFFFF"/>
                </a:solidFill>
                <a:latin typeface="Times New Roman" charset="0"/>
              </a:rPr>
              <a:t> on surface of Pluto</a:t>
            </a:r>
            <a:endParaRPr lang="en-US" altLang="en-US" sz="1600" dirty="0">
              <a:solidFill>
                <a:srgbClr val="FFFFFF"/>
              </a:solidFill>
              <a:latin typeface="Times New Roman" charset="0"/>
            </a:endParaRPr>
          </a:p>
        </p:txBody>
      </p:sp>
      <p:pic>
        <p:nvPicPr>
          <p:cNvPr id="6" name="Picture 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83103" y="934135"/>
            <a:ext cx="3043310" cy="2039462"/>
          </a:xfrm>
          <a:prstGeom prst="rect">
            <a:avLst/>
          </a:prstGeom>
        </p:spPr>
      </p:pic>
      <p:sp>
        <p:nvSpPr>
          <p:cNvPr id="10" name="Rectangle 2"/>
          <p:cNvSpPr>
            <a:spLocks noChangeArrowheads="1"/>
          </p:cNvSpPr>
          <p:nvPr/>
        </p:nvSpPr>
        <p:spPr bwMode="auto">
          <a:xfrm>
            <a:off x="362248" y="2834770"/>
            <a:ext cx="3929184"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squar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600" b="1" dirty="0" smtClean="0">
                <a:solidFill>
                  <a:srgbClr val="FFFFFF"/>
                </a:solidFill>
                <a:latin typeface="Times New Roman" charset="0"/>
              </a:rPr>
              <a:t>Scientists are currently working to understand resurfacing events on Haumea </a:t>
            </a:r>
            <a:endParaRPr lang="en-US" altLang="en-US" sz="1600" dirty="0">
              <a:solidFill>
                <a:srgbClr val="FFFFFF"/>
              </a:solidFill>
              <a:latin typeface="Times New Roman" charset="0"/>
            </a:endParaRPr>
          </a:p>
        </p:txBody>
      </p:sp>
    </p:spTree>
    <p:extLst>
      <p:ext uri="{BB962C8B-B14F-4D97-AF65-F5344CB8AC3E}">
        <p14:creationId xmlns:p14="http://schemas.microsoft.com/office/powerpoint/2010/main" val="1686492059"/>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2"/>
          <p:cNvSpPr>
            <a:spLocks noChangeArrowheads="1"/>
          </p:cNvSpPr>
          <p:nvPr/>
        </p:nvSpPr>
        <p:spPr bwMode="auto">
          <a:xfrm>
            <a:off x="6640159" y="1603357"/>
            <a:ext cx="2323218"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squar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hangingPunct="1">
              <a:spcBef>
                <a:spcPct val="0"/>
              </a:spcBef>
              <a:buFontTx/>
              <a:buNone/>
            </a:pPr>
            <a:r>
              <a:rPr lang="en-US" altLang="en-US" sz="1800" b="1" smtClean="0">
                <a:solidFill>
                  <a:srgbClr val="FFFFFF"/>
                </a:solidFill>
                <a:latin typeface="Times New Roman" charset="0"/>
              </a:rPr>
              <a:t>NASA Asteroids</a:t>
            </a:r>
            <a:endParaRPr lang="en-US" altLang="en-US" sz="1800" dirty="0">
              <a:solidFill>
                <a:srgbClr val="FFFFFF"/>
              </a:solidFill>
              <a:latin typeface="Times New Roman" charset="0"/>
            </a:endParaRPr>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72461" y="4688997"/>
            <a:ext cx="3228610" cy="1837013"/>
          </a:xfrm>
          <a:prstGeom prst="rect">
            <a:avLst/>
          </a:prstGeom>
        </p:spPr>
      </p:pic>
      <p:pic>
        <p:nvPicPr>
          <p:cNvPr id="3" name="Picture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184791" y="2048663"/>
            <a:ext cx="2875884" cy="2122310"/>
          </a:xfrm>
          <a:prstGeom prst="rect">
            <a:avLst/>
          </a:prstGeom>
        </p:spPr>
      </p:pic>
      <p:pic>
        <p:nvPicPr>
          <p:cNvPr id="4" name="Picture 3"/>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987583" y="4636143"/>
            <a:ext cx="2635150" cy="1942722"/>
          </a:xfrm>
          <a:prstGeom prst="rect">
            <a:avLst/>
          </a:prstGeom>
        </p:spPr>
      </p:pic>
      <p:pic>
        <p:nvPicPr>
          <p:cNvPr id="5" name="Picture 4"/>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698600" y="1017608"/>
            <a:ext cx="3440943" cy="1681202"/>
          </a:xfrm>
          <a:prstGeom prst="rect">
            <a:avLst/>
          </a:prstGeom>
        </p:spPr>
      </p:pic>
      <p:pic>
        <p:nvPicPr>
          <p:cNvPr id="6" name="Picture 5"/>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95654" y="2448784"/>
            <a:ext cx="2010879" cy="1722189"/>
          </a:xfrm>
          <a:prstGeom prst="rect">
            <a:avLst/>
          </a:prstGeom>
        </p:spPr>
      </p:pic>
      <p:sp>
        <p:nvSpPr>
          <p:cNvPr id="9" name="Rectangle 2"/>
          <p:cNvSpPr>
            <a:spLocks noChangeArrowheads="1"/>
          </p:cNvSpPr>
          <p:nvPr/>
        </p:nvSpPr>
        <p:spPr bwMode="auto">
          <a:xfrm>
            <a:off x="79022" y="68690"/>
            <a:ext cx="8981653"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squar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hangingPunct="1">
              <a:spcBef>
                <a:spcPct val="0"/>
              </a:spcBef>
              <a:buNone/>
            </a:pPr>
            <a:r>
              <a:rPr lang="en-US" altLang="en-US" sz="2400" b="1" dirty="0">
                <a:solidFill>
                  <a:srgbClr val="FFFFFF"/>
                </a:solidFill>
                <a:latin typeface="Times New Roman" charset="0"/>
              </a:rPr>
              <a:t>2018 Solar System Event Example </a:t>
            </a:r>
            <a:r>
              <a:rPr lang="en-US" altLang="en-US" sz="2400" b="1" dirty="0" smtClean="0">
                <a:solidFill>
                  <a:srgbClr val="FFFFFF"/>
                </a:solidFill>
                <a:latin typeface="Times New Roman" charset="0"/>
              </a:rPr>
              <a:t>Exam</a:t>
            </a:r>
            <a:r>
              <a:rPr lang="en-US" altLang="en-US" sz="2400" dirty="0" smtClean="0">
                <a:solidFill>
                  <a:srgbClr val="FFFFFF"/>
                </a:solidFill>
                <a:latin typeface="Times New Roman" charset="0"/>
              </a:rPr>
              <a:t> </a:t>
            </a:r>
            <a:r>
              <a:rPr lang="en-US" altLang="en-US" sz="2400" b="1" dirty="0" smtClean="0">
                <a:solidFill>
                  <a:srgbClr val="FFFFFF"/>
                </a:solidFill>
                <a:latin typeface="Times New Roman" charset="0"/>
              </a:rPr>
              <a:t>&amp; Event Resources</a:t>
            </a:r>
            <a:endParaRPr lang="en-US" altLang="en-US" sz="2400" dirty="0">
              <a:solidFill>
                <a:srgbClr val="FFFFFF"/>
              </a:solidFill>
              <a:latin typeface="Times New Roman" charset="0"/>
            </a:endParaRPr>
          </a:p>
        </p:txBody>
      </p:sp>
      <p:sp>
        <p:nvSpPr>
          <p:cNvPr id="10" name="Rectangle 2"/>
          <p:cNvSpPr>
            <a:spLocks noChangeArrowheads="1"/>
          </p:cNvSpPr>
          <p:nvPr/>
        </p:nvSpPr>
        <p:spPr bwMode="auto">
          <a:xfrm>
            <a:off x="3257462" y="679048"/>
            <a:ext cx="2323218"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squar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hangingPunct="1">
              <a:spcBef>
                <a:spcPct val="0"/>
              </a:spcBef>
              <a:buFontTx/>
              <a:buNone/>
            </a:pPr>
            <a:r>
              <a:rPr lang="en-US" altLang="en-US" sz="1800" b="1" smtClean="0">
                <a:solidFill>
                  <a:srgbClr val="FFFFFF"/>
                </a:solidFill>
                <a:latin typeface="Times New Roman" charset="0"/>
              </a:rPr>
              <a:t>NASA Planets</a:t>
            </a:r>
            <a:endParaRPr lang="en-US" altLang="en-US" sz="1800" dirty="0">
              <a:solidFill>
                <a:srgbClr val="FFFFFF"/>
              </a:solidFill>
              <a:latin typeface="Times New Roman" charset="0"/>
            </a:endParaRPr>
          </a:p>
        </p:txBody>
      </p:sp>
      <p:sp>
        <p:nvSpPr>
          <p:cNvPr id="11" name="Rectangle 2"/>
          <p:cNvSpPr>
            <a:spLocks noChangeArrowheads="1"/>
          </p:cNvSpPr>
          <p:nvPr/>
        </p:nvSpPr>
        <p:spPr bwMode="auto">
          <a:xfrm>
            <a:off x="4977934" y="4262614"/>
            <a:ext cx="2323218"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squar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hangingPunct="1">
              <a:spcBef>
                <a:spcPct val="0"/>
              </a:spcBef>
              <a:buFontTx/>
              <a:buNone/>
            </a:pPr>
            <a:r>
              <a:rPr lang="en-US" altLang="en-US" sz="1800" b="1" dirty="0" smtClean="0">
                <a:solidFill>
                  <a:srgbClr val="FFFFFF"/>
                </a:solidFill>
                <a:latin typeface="Times New Roman" charset="0"/>
              </a:rPr>
              <a:t>NASA Moon</a:t>
            </a:r>
            <a:endParaRPr lang="en-US" altLang="en-US" sz="1800" dirty="0">
              <a:solidFill>
                <a:srgbClr val="FFFFFF"/>
              </a:solidFill>
              <a:latin typeface="Times New Roman" charset="0"/>
            </a:endParaRPr>
          </a:p>
        </p:txBody>
      </p:sp>
      <p:sp>
        <p:nvSpPr>
          <p:cNvPr id="12" name="Rectangle 2"/>
          <p:cNvSpPr>
            <a:spLocks noChangeArrowheads="1"/>
          </p:cNvSpPr>
          <p:nvPr/>
        </p:nvSpPr>
        <p:spPr bwMode="auto">
          <a:xfrm>
            <a:off x="1587481" y="4319665"/>
            <a:ext cx="2998570"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squar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hangingPunct="1">
              <a:spcBef>
                <a:spcPct val="0"/>
              </a:spcBef>
              <a:buFontTx/>
              <a:buNone/>
            </a:pPr>
            <a:r>
              <a:rPr lang="en-US" altLang="en-US" sz="1800" b="1" dirty="0" smtClean="0">
                <a:solidFill>
                  <a:srgbClr val="FFFFFF"/>
                </a:solidFill>
                <a:latin typeface="Times New Roman" charset="0"/>
              </a:rPr>
              <a:t>NASA Space </a:t>
            </a:r>
            <a:r>
              <a:rPr lang="en-US" altLang="en-US" sz="1800" b="1" smtClean="0">
                <a:solidFill>
                  <a:srgbClr val="FFFFFF"/>
                </a:solidFill>
                <a:latin typeface="Times New Roman" charset="0"/>
              </a:rPr>
              <a:t>Place Eclipses</a:t>
            </a:r>
            <a:endParaRPr lang="en-US" altLang="en-US" sz="1800" dirty="0">
              <a:solidFill>
                <a:srgbClr val="FFFFFF"/>
              </a:solidFill>
              <a:latin typeface="Times New Roman" charset="0"/>
            </a:endParaRPr>
          </a:p>
        </p:txBody>
      </p:sp>
      <p:sp>
        <p:nvSpPr>
          <p:cNvPr id="13" name="Rectangle 2"/>
          <p:cNvSpPr>
            <a:spLocks noChangeArrowheads="1"/>
          </p:cNvSpPr>
          <p:nvPr/>
        </p:nvSpPr>
        <p:spPr bwMode="auto">
          <a:xfrm>
            <a:off x="468489" y="1617787"/>
            <a:ext cx="1958622"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squar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hangingPunct="1">
              <a:spcBef>
                <a:spcPct val="0"/>
              </a:spcBef>
              <a:buFontTx/>
              <a:buNone/>
            </a:pPr>
            <a:r>
              <a:rPr lang="en-US" altLang="en-US" sz="1800" b="1" dirty="0" smtClean="0">
                <a:solidFill>
                  <a:srgbClr val="FFFFFF"/>
                </a:solidFill>
                <a:latin typeface="Times New Roman" charset="0"/>
              </a:rPr>
              <a:t>JPL </a:t>
            </a:r>
            <a:r>
              <a:rPr lang="en-US" altLang="en-US" sz="1800" b="1" smtClean="0">
                <a:solidFill>
                  <a:srgbClr val="FFFFFF"/>
                </a:solidFill>
                <a:latin typeface="Times New Roman" charset="0"/>
              </a:rPr>
              <a:t>Planetary Geophysics</a:t>
            </a:r>
            <a:endParaRPr lang="en-US" altLang="en-US" sz="1800" dirty="0">
              <a:solidFill>
                <a:srgbClr val="FFFFFF"/>
              </a:solidFill>
              <a:latin typeface="Times New Roman" charset="0"/>
            </a:endParaRPr>
          </a:p>
        </p:txBody>
      </p:sp>
    </p:spTree>
    <p:extLst>
      <p:ext uri="{BB962C8B-B14F-4D97-AF65-F5344CB8AC3E}">
        <p14:creationId xmlns:p14="http://schemas.microsoft.com/office/powerpoint/2010/main" val="1733437593"/>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noChangeArrowheads="1"/>
          </p:cNvSpPr>
          <p:nvPr/>
        </p:nvSpPr>
        <p:spPr bwMode="auto">
          <a:xfrm>
            <a:off x="304800" y="318909"/>
            <a:ext cx="8382000" cy="19389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2400" b="1" dirty="0">
                <a:solidFill>
                  <a:srgbClr val="FFFFFF"/>
                </a:solidFill>
                <a:latin typeface="Times New Roman" charset="0"/>
              </a:rPr>
              <a:t>National </a:t>
            </a:r>
            <a:r>
              <a:rPr lang="en-US" altLang="en-US" sz="2400" b="1" dirty="0" smtClean="0">
                <a:solidFill>
                  <a:srgbClr val="FFFFFF"/>
                </a:solidFill>
                <a:latin typeface="Times New Roman" charset="0"/>
              </a:rPr>
              <a:t>Solar System </a:t>
            </a:r>
            <a:r>
              <a:rPr lang="en-US" altLang="en-US" sz="2400" b="1" dirty="0">
                <a:solidFill>
                  <a:srgbClr val="FFFFFF"/>
                </a:solidFill>
                <a:latin typeface="Times New Roman" charset="0"/>
              </a:rPr>
              <a:t>Event </a:t>
            </a:r>
            <a:r>
              <a:rPr lang="en-US" altLang="en-US" sz="2400" b="1" dirty="0" smtClean="0">
                <a:solidFill>
                  <a:srgbClr val="FFFFFF"/>
                </a:solidFill>
                <a:latin typeface="Times New Roman" charset="0"/>
              </a:rPr>
              <a:t>Supervisors:</a:t>
            </a:r>
            <a:endParaRPr lang="en-US" altLang="en-US" sz="2400" b="1" dirty="0">
              <a:solidFill>
                <a:srgbClr val="FFFFFF"/>
              </a:solidFill>
              <a:latin typeface="Times New Roman" charset="0"/>
            </a:endParaRPr>
          </a:p>
          <a:p>
            <a:pPr eaLnBrk="1" hangingPunct="1">
              <a:spcBef>
                <a:spcPct val="0"/>
              </a:spcBef>
              <a:buFontTx/>
              <a:buNone/>
            </a:pPr>
            <a:r>
              <a:rPr lang="en-US" altLang="en-US" sz="2400" dirty="0">
                <a:solidFill>
                  <a:srgbClr val="FFFFFF"/>
                </a:solidFill>
                <a:latin typeface="Times New Roman" charset="0"/>
              </a:rPr>
              <a:t>Dustin Schroeder - </a:t>
            </a:r>
            <a:r>
              <a:rPr lang="en-US" altLang="en-US" sz="2400" dirty="0" smtClean="0">
                <a:solidFill>
                  <a:srgbClr val="FFFFFF"/>
                </a:solidFill>
                <a:latin typeface="Times New Roman" charset="0"/>
                <a:hlinkClick r:id="rId3"/>
              </a:rPr>
              <a:t>dschroed@gmail.com</a:t>
            </a:r>
            <a:endParaRPr lang="en-US" altLang="en-US" sz="2400" dirty="0" smtClean="0">
              <a:solidFill>
                <a:srgbClr val="FFFFFF"/>
              </a:solidFill>
              <a:latin typeface="Times New Roman" charset="0"/>
            </a:endParaRPr>
          </a:p>
          <a:p>
            <a:pPr eaLnBrk="1" hangingPunct="1">
              <a:spcBef>
                <a:spcPct val="0"/>
              </a:spcBef>
              <a:buFontTx/>
              <a:buNone/>
            </a:pPr>
            <a:r>
              <a:rPr lang="en-US" altLang="en-US" sz="2400" dirty="0" smtClean="0">
                <a:solidFill>
                  <a:srgbClr val="FFFFFF"/>
                </a:solidFill>
                <a:latin typeface="Times New Roman" charset="0"/>
              </a:rPr>
              <a:t>Claire Burch </a:t>
            </a:r>
            <a:r>
              <a:rPr lang="mr-IN" altLang="en-US" sz="2400" dirty="0" smtClean="0">
                <a:solidFill>
                  <a:srgbClr val="FFFFFF"/>
                </a:solidFill>
                <a:latin typeface="Times New Roman" charset="0"/>
              </a:rPr>
              <a:t>–</a:t>
            </a:r>
            <a:r>
              <a:rPr lang="en-US" altLang="en-US" sz="2400" dirty="0" smtClean="0">
                <a:solidFill>
                  <a:srgbClr val="FFFFFF"/>
                </a:solidFill>
                <a:latin typeface="Times New Roman" charset="0"/>
              </a:rPr>
              <a:t> </a:t>
            </a:r>
            <a:r>
              <a:rPr lang="en-US" altLang="en-US" sz="2400" dirty="0" smtClean="0">
                <a:solidFill>
                  <a:srgbClr val="FFFFFF"/>
                </a:solidFill>
                <a:latin typeface="Times New Roman" charset="0"/>
                <a:hlinkClick r:id="rId4"/>
              </a:rPr>
              <a:t>claire.b.burch@gmail.com</a:t>
            </a:r>
            <a:endParaRPr lang="en-US" altLang="en-US" sz="2400" dirty="0" smtClean="0">
              <a:solidFill>
                <a:srgbClr val="FFFFFF"/>
              </a:solidFill>
              <a:latin typeface="Times New Roman" charset="0"/>
            </a:endParaRPr>
          </a:p>
          <a:p>
            <a:pPr eaLnBrk="1" hangingPunct="1">
              <a:spcBef>
                <a:spcPct val="0"/>
              </a:spcBef>
              <a:buFontTx/>
              <a:buNone/>
            </a:pPr>
            <a:endParaRPr lang="en-US" altLang="en-US" sz="2400" dirty="0">
              <a:solidFill>
                <a:srgbClr val="FFFFFF"/>
              </a:solidFill>
              <a:latin typeface="Times New Roman" charset="0"/>
            </a:endParaRPr>
          </a:p>
          <a:p>
            <a:pPr eaLnBrk="1" hangingPunct="1">
              <a:spcBef>
                <a:spcPct val="0"/>
              </a:spcBef>
              <a:buFontTx/>
              <a:buNone/>
            </a:pPr>
            <a:endParaRPr lang="en-US" altLang="en-US" sz="2400" dirty="0">
              <a:solidFill>
                <a:srgbClr val="FFFFFF"/>
              </a:solidFill>
              <a:latin typeface="Times New Roman" charset="0"/>
            </a:endParaRPr>
          </a:p>
        </p:txBody>
      </p:sp>
      <p:sp>
        <p:nvSpPr>
          <p:cNvPr id="5" name="Rectangle 3"/>
          <p:cNvSpPr>
            <a:spLocks noChangeArrowheads="1"/>
          </p:cNvSpPr>
          <p:nvPr/>
        </p:nvSpPr>
        <p:spPr bwMode="auto">
          <a:xfrm>
            <a:off x="304800" y="1519238"/>
            <a:ext cx="7772400" cy="8318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nchor="ctr">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spcBef>
                <a:spcPct val="0"/>
              </a:spcBef>
              <a:buFontTx/>
              <a:buNone/>
            </a:pPr>
            <a:r>
              <a:rPr lang="en-US" altLang="en-US" sz="2400" b="1">
                <a:solidFill>
                  <a:srgbClr val="FFFFFF"/>
                </a:solidFill>
                <a:latin typeface="Times New Roman" charset="0"/>
              </a:rPr>
              <a:t>Rules clarifications: </a:t>
            </a:r>
          </a:p>
          <a:p>
            <a:pPr>
              <a:spcBef>
                <a:spcPct val="0"/>
              </a:spcBef>
              <a:buFontTx/>
              <a:buNone/>
            </a:pPr>
            <a:r>
              <a:rPr lang="en-US" altLang="en-US" sz="2400">
                <a:solidFill>
                  <a:srgbClr val="FFFFFF"/>
                </a:solidFill>
                <a:latin typeface="Times New Roman" charset="0"/>
              </a:rPr>
              <a:t>available at</a:t>
            </a:r>
            <a:r>
              <a:rPr lang="en-US" altLang="en-US" sz="2400" b="1">
                <a:solidFill>
                  <a:srgbClr val="FFFFFF"/>
                </a:solidFill>
                <a:latin typeface="Times New Roman" charset="0"/>
              </a:rPr>
              <a:t> </a:t>
            </a:r>
            <a:r>
              <a:rPr lang="en-US" altLang="en-US" sz="2400" b="1">
                <a:solidFill>
                  <a:srgbClr val="FF0000"/>
                </a:solidFill>
                <a:latin typeface="Times New Roman" charset="0"/>
                <a:hlinkClick r:id="rId5"/>
              </a:rPr>
              <a:t>www.soinc.org</a:t>
            </a:r>
            <a:r>
              <a:rPr lang="en-US" altLang="en-US" sz="2400" b="1">
                <a:solidFill>
                  <a:srgbClr val="FFFFFF"/>
                </a:solidFill>
                <a:latin typeface="Times New Roman" charset="0"/>
              </a:rPr>
              <a:t> </a:t>
            </a:r>
            <a:r>
              <a:rPr lang="en-US" altLang="en-US" sz="2400">
                <a:solidFill>
                  <a:srgbClr val="FFFFFF"/>
                </a:solidFill>
                <a:latin typeface="Times New Roman" charset="0"/>
              </a:rPr>
              <a:t>under event information</a:t>
            </a:r>
            <a:r>
              <a:rPr lang="en-US" altLang="en-US" sz="1800">
                <a:solidFill>
                  <a:srgbClr val="000000"/>
                </a:solidFill>
              </a:rPr>
              <a:t> </a:t>
            </a:r>
          </a:p>
        </p:txBody>
      </p:sp>
    </p:spTree>
    <p:extLst>
      <p:ext uri="{BB962C8B-B14F-4D97-AF65-F5344CB8AC3E}">
        <p14:creationId xmlns:p14="http://schemas.microsoft.com/office/powerpoint/2010/main" val="214212856"/>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29AF8C"/>
      </a:accent1>
      <a:accent2>
        <a:srgbClr val="97BE49"/>
      </a:accent2>
      <a:accent3>
        <a:srgbClr val="3D9CCC"/>
      </a:accent3>
      <a:accent4>
        <a:srgbClr val="7C60C6"/>
      </a:accent4>
      <a:accent5>
        <a:srgbClr val="C9492C"/>
      </a:accent5>
      <a:accent6>
        <a:srgbClr val="D58C2E"/>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3E4F19A7-A959-40BB-972C-4880BAF8EB09}"/>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12566</TotalTime>
  <Words>609</Words>
  <Application>Microsoft Macintosh PowerPoint</Application>
  <PresentationFormat>On-screen Show (4:3)</PresentationFormat>
  <Paragraphs>133</Paragraphs>
  <Slides>41</Slides>
  <Notes>41</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41</vt:i4>
      </vt:variant>
    </vt:vector>
  </HeadingPairs>
  <TitlesOfParts>
    <vt:vector size="47" baseType="lpstr">
      <vt:lpstr>Arial</vt:lpstr>
      <vt:lpstr>Calibri</vt:lpstr>
      <vt:lpstr>Calibri Light</vt:lpstr>
      <vt:lpstr>Mangal</vt:lpstr>
      <vt:lpstr>Times New Roman</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15.0040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Burch, Claire</dc:creator>
  <cp:lastModifiedBy>Microsoft Office User</cp:lastModifiedBy>
  <cp:revision>59</cp:revision>
  <dcterms:created xsi:type="dcterms:W3CDTF">2017-05-29T17:26:26Z</dcterms:created>
  <dcterms:modified xsi:type="dcterms:W3CDTF">2018-06-14T03:55:29Z</dcterms:modified>
</cp:coreProperties>
</file>